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colors10.xml" ContentType="application/vnd.openxmlformats-officedocument.drawingml.diagramColors+xml"/>
  <Override PartName="/ppt/diagrams/colors11.xml" ContentType="application/vnd.openxmlformats-officedocument.drawingml.diagramColors+xml"/>
  <Override PartName="/ppt/diagrams/colors12.xml" ContentType="application/vnd.openxmlformats-officedocument.drawingml.diagramColors+xml"/>
  <Override PartName="/ppt/diagrams/colors13.xml" ContentType="application/vnd.openxmlformats-officedocument.drawingml.diagramColors+xml"/>
  <Override PartName="/ppt/diagrams/colors14.xml" ContentType="application/vnd.openxmlformats-officedocument.drawingml.diagramColors+xml"/>
  <Override PartName="/ppt/diagrams/colors15.xml" ContentType="application/vnd.openxmlformats-officedocument.drawingml.diagramColors+xml"/>
  <Override PartName="/ppt/diagrams/colors16.xml" ContentType="application/vnd.openxmlformats-officedocument.drawingml.diagramColors+xml"/>
  <Override PartName="/ppt/diagrams/colors17.xml" ContentType="application/vnd.openxmlformats-officedocument.drawingml.diagramColors+xml"/>
  <Override PartName="/ppt/diagrams/colors18.xml" ContentType="application/vnd.openxmlformats-officedocument.drawingml.diagramColors+xml"/>
  <Override PartName="/ppt/diagrams/colors19.xml" ContentType="application/vnd.openxmlformats-officedocument.drawingml.diagramColors+xml"/>
  <Override PartName="/ppt/diagrams/colors2.xml" ContentType="application/vnd.openxmlformats-officedocument.drawingml.diagramColors+xml"/>
  <Override PartName="/ppt/diagrams/colors20.xml" ContentType="application/vnd.openxmlformats-officedocument.drawingml.diagramColors+xml"/>
  <Override PartName="/ppt/diagrams/colors21.xml" ContentType="application/vnd.openxmlformats-officedocument.drawingml.diagramColors+xml"/>
  <Override PartName="/ppt/diagrams/colors2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colors5.xml" ContentType="application/vnd.openxmlformats-officedocument.drawingml.diagramColors+xml"/>
  <Override PartName="/ppt/diagrams/colors6.xml" ContentType="application/vnd.openxmlformats-officedocument.drawingml.diagramColors+xml"/>
  <Override PartName="/ppt/diagrams/colors7.xml" ContentType="application/vnd.openxmlformats-officedocument.drawingml.diagramColors+xml"/>
  <Override PartName="/ppt/diagrams/colors8.xml" ContentType="application/vnd.openxmlformats-officedocument.drawingml.diagramColors+xml"/>
  <Override PartName="/ppt/diagrams/colors9.xml" ContentType="application/vnd.openxmlformats-officedocument.drawingml.diagramColors+xml"/>
  <Override PartName="/ppt/diagrams/data1.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Override PartName="/ppt/diagrams/data12.xml" ContentType="application/vnd.openxmlformats-officedocument.drawingml.diagramData+xml"/>
  <Override PartName="/ppt/diagrams/data13.xml" ContentType="application/vnd.openxmlformats-officedocument.drawingml.diagramData+xml"/>
  <Override PartName="/ppt/diagrams/data14.xml" ContentType="application/vnd.openxmlformats-officedocument.drawingml.diagramData+xml"/>
  <Override PartName="/ppt/diagrams/data15.xml" ContentType="application/vnd.openxmlformats-officedocument.drawingml.diagramData+xml"/>
  <Override PartName="/ppt/diagrams/data16.xml" ContentType="application/vnd.openxmlformats-officedocument.drawingml.diagramData+xml"/>
  <Override PartName="/ppt/diagrams/data17.xml" ContentType="application/vnd.openxmlformats-officedocument.drawingml.diagramData+xml"/>
  <Override PartName="/ppt/diagrams/data18.xml" ContentType="application/vnd.openxmlformats-officedocument.drawingml.diagramData+xml"/>
  <Override PartName="/ppt/diagrams/data19.xml" ContentType="application/vnd.openxmlformats-officedocument.drawingml.diagramData+xml"/>
  <Override PartName="/ppt/diagrams/data2.xml" ContentType="application/vnd.openxmlformats-officedocument.drawingml.diagramData+xml"/>
  <Override PartName="/ppt/diagrams/data20.xml" ContentType="application/vnd.openxmlformats-officedocument.drawingml.diagramData+xml"/>
  <Override PartName="/ppt/diagrams/data21.xml" ContentType="application/vnd.openxmlformats-officedocument.drawingml.diagramData+xml"/>
  <Override PartName="/ppt/diagrams/data2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rawing1.xml" ContentType="application/vnd.ms-office.drawingml.diagramDrawing+xml"/>
  <Override PartName="/ppt/diagrams/drawing10.xml" ContentType="application/vnd.ms-office.drawingml.diagramDrawing+xml"/>
  <Override PartName="/ppt/diagrams/drawing11.xml" ContentType="application/vnd.ms-office.drawingml.diagramDrawing+xml"/>
  <Override PartName="/ppt/diagrams/drawing12.xml" ContentType="application/vnd.ms-office.drawingml.diagramDrawing+xml"/>
  <Override PartName="/ppt/diagrams/drawing13.xml" ContentType="application/vnd.ms-office.drawingml.diagramDrawing+xml"/>
  <Override PartName="/ppt/diagrams/drawing14.xml" ContentType="application/vnd.ms-office.drawingml.diagramDrawing+xml"/>
  <Override PartName="/ppt/diagrams/drawing15.xml" ContentType="application/vnd.ms-office.drawingml.diagramDrawing+xml"/>
  <Override PartName="/ppt/diagrams/drawing16.xml" ContentType="application/vnd.ms-office.drawingml.diagramDrawing+xml"/>
  <Override PartName="/ppt/diagrams/drawing17.xml" ContentType="application/vnd.ms-office.drawingml.diagramDrawing+xml"/>
  <Override PartName="/ppt/diagrams/drawing18.xml" ContentType="application/vnd.ms-office.drawingml.diagramDrawing+xml"/>
  <Override PartName="/ppt/diagrams/drawing19.xml" ContentType="application/vnd.ms-office.drawingml.diagramDrawing+xml"/>
  <Override PartName="/ppt/diagrams/drawing2.xml" ContentType="application/vnd.ms-office.drawingml.diagramDrawing+xml"/>
  <Override PartName="/ppt/diagrams/drawing20.xml" ContentType="application/vnd.ms-office.drawingml.diagramDrawing+xml"/>
  <Override PartName="/ppt/diagrams/drawing21.xml" ContentType="application/vnd.ms-office.drawingml.diagramDrawing+xml"/>
  <Override PartName="/ppt/diagrams/drawing2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drawing5.xml" ContentType="application/vnd.ms-office.drawingml.diagramDrawing+xml"/>
  <Override PartName="/ppt/diagrams/drawing6.xml" ContentType="application/vnd.ms-office.drawingml.diagramDrawing+xml"/>
  <Override PartName="/ppt/diagrams/drawing7.xml" ContentType="application/vnd.ms-office.drawingml.diagramDrawing+xml"/>
  <Override PartName="/ppt/diagrams/drawing8.xml" ContentType="application/vnd.ms-office.drawingml.diagramDrawing+xml"/>
  <Override PartName="/ppt/diagrams/drawing9.xml" ContentType="application/vnd.ms-office.drawingml.diagramDrawing+xml"/>
  <Override PartName="/ppt/diagrams/layout1.xml" ContentType="application/vnd.openxmlformats-officedocument.drawingml.diagramLayout+xml"/>
  <Override PartName="/ppt/diagrams/layout10.xml" ContentType="application/vnd.openxmlformats-officedocument.drawingml.diagramLayout+xml"/>
  <Override PartName="/ppt/diagrams/layout11.xml" ContentType="application/vnd.openxmlformats-officedocument.drawingml.diagramLayout+xml"/>
  <Override PartName="/ppt/diagrams/layout12.xml" ContentType="application/vnd.openxmlformats-officedocument.drawingml.diagramLayout+xml"/>
  <Override PartName="/ppt/diagrams/layout13.xml" ContentType="application/vnd.openxmlformats-officedocument.drawingml.diagramLayout+xml"/>
  <Override PartName="/ppt/diagrams/layout14.xml" ContentType="application/vnd.openxmlformats-officedocument.drawingml.diagramLayout+xml"/>
  <Override PartName="/ppt/diagrams/layout15.xml" ContentType="application/vnd.openxmlformats-officedocument.drawingml.diagramLayout+xml"/>
  <Override PartName="/ppt/diagrams/layout16.xml" ContentType="application/vnd.openxmlformats-officedocument.drawingml.diagramLayout+xml"/>
  <Override PartName="/ppt/diagrams/layout17.xml" ContentType="application/vnd.openxmlformats-officedocument.drawingml.diagramLayout+xml"/>
  <Override PartName="/ppt/diagrams/layout18.xml" ContentType="application/vnd.openxmlformats-officedocument.drawingml.diagramLayout+xml"/>
  <Override PartName="/ppt/diagrams/layout19.xml" ContentType="application/vnd.openxmlformats-officedocument.drawingml.diagramLayout+xml"/>
  <Override PartName="/ppt/diagrams/layout2.xml" ContentType="application/vnd.openxmlformats-officedocument.drawingml.diagramLayout+xml"/>
  <Override PartName="/ppt/diagrams/layout20.xml" ContentType="application/vnd.openxmlformats-officedocument.drawingml.diagramLayout+xml"/>
  <Override PartName="/ppt/diagrams/layout21.xml" ContentType="application/vnd.openxmlformats-officedocument.drawingml.diagramLayout+xml"/>
  <Override PartName="/ppt/diagrams/layout2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layout5.xml" ContentType="application/vnd.openxmlformats-officedocument.drawingml.diagramLayout+xml"/>
  <Override PartName="/ppt/diagrams/layout6.xml" ContentType="application/vnd.openxmlformats-officedocument.drawingml.diagramLayout+xml"/>
  <Override PartName="/ppt/diagrams/layout7.xml" ContentType="application/vnd.openxmlformats-officedocument.drawingml.diagramLayout+xml"/>
  <Override PartName="/ppt/diagrams/layout8.xml" ContentType="application/vnd.openxmlformats-officedocument.drawingml.diagramLayout+xml"/>
  <Override PartName="/ppt/diagrams/layout9.xml" ContentType="application/vnd.openxmlformats-officedocument.drawingml.diagramLayout+xml"/>
  <Override PartName="/ppt/diagrams/quickStyle1.xml" ContentType="application/vnd.openxmlformats-officedocument.drawingml.diagramStyle+xml"/>
  <Override PartName="/ppt/diagrams/quickStyle10.xml" ContentType="application/vnd.openxmlformats-officedocument.drawingml.diagramStyle+xml"/>
  <Override PartName="/ppt/diagrams/quickStyle11.xml" ContentType="application/vnd.openxmlformats-officedocument.drawingml.diagramStyle+xml"/>
  <Override PartName="/ppt/diagrams/quickStyle12.xml" ContentType="application/vnd.openxmlformats-officedocument.drawingml.diagramStyle+xml"/>
  <Override PartName="/ppt/diagrams/quickStyle13.xml" ContentType="application/vnd.openxmlformats-officedocument.drawingml.diagramStyle+xml"/>
  <Override PartName="/ppt/diagrams/quickStyle14.xml" ContentType="application/vnd.openxmlformats-officedocument.drawingml.diagramStyle+xml"/>
  <Override PartName="/ppt/diagrams/quickStyle15.xml" ContentType="application/vnd.openxmlformats-officedocument.drawingml.diagramStyle+xml"/>
  <Override PartName="/ppt/diagrams/quickStyle16.xml" ContentType="application/vnd.openxmlformats-officedocument.drawingml.diagramStyle+xml"/>
  <Override PartName="/ppt/diagrams/quickStyle17.xml" ContentType="application/vnd.openxmlformats-officedocument.drawingml.diagramStyle+xml"/>
  <Override PartName="/ppt/diagrams/quickStyle18.xml" ContentType="application/vnd.openxmlformats-officedocument.drawingml.diagramStyle+xml"/>
  <Override PartName="/ppt/diagrams/quickStyle19.xml" ContentType="application/vnd.openxmlformats-officedocument.drawingml.diagramStyle+xml"/>
  <Override PartName="/ppt/diagrams/quickStyle2.xml" ContentType="application/vnd.openxmlformats-officedocument.drawingml.diagramStyle+xml"/>
  <Override PartName="/ppt/diagrams/quickStyle20.xml" ContentType="application/vnd.openxmlformats-officedocument.drawingml.diagramStyle+xml"/>
  <Override PartName="/ppt/diagrams/quickStyle21.xml" ContentType="application/vnd.openxmlformats-officedocument.drawingml.diagramStyle+xml"/>
  <Override PartName="/ppt/diagrams/quickStyle2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diagrams/quickStyle5.xml" ContentType="application/vnd.openxmlformats-officedocument.drawingml.diagramStyle+xml"/>
  <Override PartName="/ppt/diagrams/quickStyle6.xml" ContentType="application/vnd.openxmlformats-officedocument.drawingml.diagramStyle+xml"/>
  <Override PartName="/ppt/diagrams/quickStyle7.xml" ContentType="application/vnd.openxmlformats-officedocument.drawingml.diagramStyle+xml"/>
  <Override PartName="/ppt/diagrams/quickStyle8.xml" ContentType="application/vnd.openxmlformats-officedocument.drawingml.diagramStyle+xml"/>
  <Override PartName="/ppt/diagrams/quickStyle9.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9" r:id="rId3"/>
    <p:sldId id="292" r:id="rId4"/>
    <p:sldId id="293" r:id="rId5"/>
    <p:sldId id="280" r:id="rId6"/>
    <p:sldId id="260" r:id="rId7"/>
    <p:sldId id="264" r:id="rId8"/>
    <p:sldId id="265" r:id="rId9"/>
    <p:sldId id="295" r:id="rId10"/>
    <p:sldId id="271" r:id="rId11"/>
    <p:sldId id="273" r:id="rId12"/>
    <p:sldId id="274" r:id="rId13"/>
    <p:sldId id="276" r:id="rId14"/>
    <p:sldId id="278" r:id="rId15"/>
    <p:sldId id="279" r:id="rId16"/>
    <p:sldId id="281" r:id="rId17"/>
    <p:sldId id="310" r:id="rId18"/>
    <p:sldId id="283" r:id="rId19"/>
    <p:sldId id="285" r:id="rId20"/>
    <p:sldId id="321" r:id="rId21"/>
    <p:sldId id="287" r:id="rId22"/>
    <p:sldId id="289" r:id="rId23"/>
    <p:sldId id="291" r:id="rId24"/>
    <p:sldId id="296" r:id="rId25"/>
    <p:sldId id="297" r:id="rId26"/>
    <p:sldId id="298" r:id="rId27"/>
    <p:sldId id="312" r:id="rId28"/>
    <p:sldId id="299" r:id="rId29"/>
    <p:sldId id="314" r:id="rId30"/>
    <p:sldId id="301" r:id="rId31"/>
    <p:sldId id="303" r:id="rId32"/>
    <p:sldId id="305" r:id="rId33"/>
    <p:sldId id="307" r:id="rId34"/>
    <p:sldId id="309" r:id="rId35"/>
    <p:sldId id="316" r:id="rId36"/>
    <p:sldId id="317" r:id="rId37"/>
    <p:sldId id="319" r:id="rId3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4">
  <dgm:title val=""/>
  <dgm:desc val=""/>
  <dgm:catLst>
    <dgm:cat type="accent4" pri="11400"/>
  </dgm:catLst>
  <dgm:styleLbl name="node0">
    <dgm:fillClrLst meth="cycle">
      <a:schemeClr val="accent4">
        <a:shade val="60000"/>
      </a:schemeClr>
    </dgm:fillClrLst>
    <dgm:linClrLst meth="repeat">
      <a:schemeClr val="lt1"/>
    </dgm:linClrLst>
    <dgm:effectClrLst/>
    <dgm:txLinClrLst/>
    <dgm:txFillClrLst/>
    <dgm:txEffectClrLst/>
  </dgm:styleLbl>
  <dgm:styleLbl name="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alignNode1">
    <dgm:fillClrLst meth="cycle">
      <a:schemeClr val="accent4">
        <a:shade val="50000"/>
      </a:schemeClr>
      <a:schemeClr val="accent4">
        <a:tint val="55000"/>
      </a:schemeClr>
    </dgm:fillClrLst>
    <dgm:linClrLst meth="cycle">
      <a:schemeClr val="accent4">
        <a:shade val="50000"/>
      </a:schemeClr>
      <a:schemeClr val="accent4">
        <a:tint val="55000"/>
      </a:schemeClr>
    </dgm:linClrLst>
    <dgm:effectClrLst/>
    <dgm:txLinClrLst/>
    <dgm:txFillClrLst/>
    <dgm:txEffectClrLst/>
  </dgm:styleLbl>
  <dgm:styleLbl name="lnNode1">
    <dgm:fillClrLst meth="cycle">
      <a:schemeClr val="accent4">
        <a:shade val="50000"/>
      </a:schemeClr>
      <a:schemeClr val="accent4">
        <a:tint val="55000"/>
      </a:schemeClr>
    </dgm:fillClrLst>
    <dgm:linClrLst meth="repeat">
      <a:schemeClr val="lt1"/>
    </dgm:linClrLst>
    <dgm:effectClrLst/>
    <dgm:txLinClrLst/>
    <dgm:txFillClrLst/>
    <dgm:txEffectClrLst/>
  </dgm:styleLbl>
  <dgm:styleLbl name="vennNode1">
    <dgm:fillClrLst meth="cycle">
      <a:schemeClr val="accent4">
        <a:shade val="80000"/>
        <a:alpha val="50000"/>
      </a:schemeClr>
      <a:schemeClr val="accent4">
        <a:tint val="50000"/>
        <a:alpha val="50000"/>
      </a:schemeClr>
    </dgm:fillClrLst>
    <dgm:linClrLst meth="repeat">
      <a:schemeClr val="lt1"/>
    </dgm:linClrLst>
    <dgm:effectClrLst/>
    <dgm:txLinClrLst/>
    <dgm:txFillClrLst/>
    <dgm:txEffectClrLst/>
  </dgm:styleLbl>
  <dgm:styleLbl name="node2">
    <dgm:fillClrLst>
      <a:schemeClr val="accent4">
        <a:shade val="80000"/>
      </a:schemeClr>
    </dgm:fillClrLst>
    <dgm:linClrLst meth="repeat">
      <a:schemeClr val="lt1"/>
    </dgm:linClrLst>
    <dgm:effectClrLst/>
    <dgm:txLinClrLst/>
    <dgm:txFillClrLst/>
    <dgm:txEffectClrLst/>
  </dgm:styleLbl>
  <dgm:styleLbl name="node3">
    <dgm:fillClrLst>
      <a:schemeClr val="accent4">
        <a:tint val="99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f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bgSibTrans2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dgm:txEffectClrLst/>
  </dgm:styleLbl>
  <dgm:styleLbl name="sibTrans1D1">
    <dgm:fillClrLst meth="cycle">
      <a:schemeClr val="accent4">
        <a:shade val="90000"/>
      </a:schemeClr>
      <a:schemeClr val="accent4">
        <a:tint val="50000"/>
      </a:schemeClr>
    </dgm:fillClrLst>
    <dgm:linClrLst meth="cycle">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0000"/>
      </a:schemeClr>
    </dgm:fillClrLst>
    <dgm:linClrLst meth="repeat">
      <a:schemeClr val="lt1"/>
    </dgm:linClrLst>
    <dgm:effectClrLst/>
    <dgm:txLinClrLst/>
    <dgm:txFillClrLst/>
    <dgm:txEffectClrLst/>
  </dgm:styleLbl>
  <dgm:styleLbl name="asst3">
    <dgm:fillClrLst>
      <a:schemeClr val="accent4">
        <a:tint val="70000"/>
      </a:schemeClr>
    </dgm:fillClrLst>
    <dgm:linClrLst meth="repeat">
      <a:schemeClr val="lt1"/>
    </dgm:linClrLst>
    <dgm:effectClrLst/>
    <dgm:txLinClrLst/>
    <dgm:txFillClrLst/>
    <dgm:txEffectClrLst/>
  </dgm:styleLbl>
  <dgm:styleLbl name="asst4">
    <dgm:fillClrLst>
      <a:schemeClr val="accent4">
        <a:tint val="5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4">
        <a:shade val="50000"/>
      </a:schemeClr>
      <a:schemeClr val="accent4">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alignAccFollowNode1">
    <dgm:fillClrLst meth="repeat">
      <a:schemeClr val="accent4">
        <a:alpha val="90000"/>
        <a:tint val="55000"/>
      </a:schemeClr>
    </dgm:fillClrLst>
    <dgm:linClrLst meth="repeat">
      <a:schemeClr val="accent4">
        <a:alpha val="90000"/>
        <a:tint val="55000"/>
      </a:schemeClr>
    </dgm:linClrLst>
    <dgm:effectClrLst/>
    <dgm:txLinClrLst/>
    <dgm:txFillClrLst meth="repeat">
      <a:schemeClr val="dk1"/>
    </dgm:txFillClrLst>
    <dgm:txEffectClrLst/>
  </dgm:styleLbl>
  <dgm:styleLbl name="bgAccFollowNode1">
    <dgm:fillClrLst meth="repeat">
      <a:schemeClr val="accent4">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55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8E89F3-514A-4DBB-8039-0789AEA6BBDF}" type="doc">
      <dgm:prSet loTypeId="urn:microsoft.com/office/officeart/2005/8/layout/hierarchy2" loCatId="hierarchy" qsTypeId="urn:microsoft.com/office/officeart/2005/8/quickstyle/simple3" qsCatId="simple" csTypeId="urn:microsoft.com/office/officeart/2005/8/colors/accent1_2" csCatId="accent1" phldr="1"/>
      <dgm:spPr/>
      <dgm:t>
        <a:bodyPr/>
        <a:lstStyle/>
        <a:p>
          <a:endParaRPr lang="en-US"/>
        </a:p>
      </dgm:t>
    </dgm:pt>
    <dgm:pt modelId="{C1FD7FC0-48C7-414D-9EDC-3A38F43F027D}">
      <dgm:prSet phldrT="[Text]" custT="1"/>
      <dgm:spPr/>
      <dgm:t>
        <a:bodyPr/>
        <a:lstStyle/>
        <a:p>
          <a:r>
            <a:rPr lang="en-US" sz="1800">
              <a:latin typeface="High Tower Text" pitchFamily="18" charset="0"/>
            </a:rPr>
            <a:t>Barat</a:t>
          </a:r>
        </a:p>
      </dgm:t>
    </dgm:pt>
    <dgm:pt modelId="{026A027D-BC1E-43ED-AB1C-24CCD0FEA8D1}" type="parTrans" cxnId="{181DE122-54CC-4821-9A91-4EC2F5748DF9}">
      <dgm:prSet/>
      <dgm:spPr/>
      <dgm:t>
        <a:bodyPr/>
        <a:lstStyle/>
        <a:p>
          <a:endParaRPr lang="en-US"/>
        </a:p>
      </dgm:t>
    </dgm:pt>
    <dgm:pt modelId="{31DFCE0F-9E8C-4B2E-8B50-983B7DB79C90}" type="sibTrans" cxnId="{181DE122-54CC-4821-9A91-4EC2F5748DF9}">
      <dgm:prSet/>
      <dgm:spPr/>
      <dgm:t>
        <a:bodyPr/>
        <a:lstStyle/>
        <a:p>
          <a:endParaRPr lang="en-US"/>
        </a:p>
      </dgm:t>
    </dgm:pt>
    <dgm:pt modelId="{CAD049FB-1DFF-48BD-9D90-A704FBDC6A75}">
      <dgm:prSet phldrT="[Text]" custT="1"/>
      <dgm:spPr/>
      <dgm:t>
        <a:bodyPr/>
        <a:lstStyle/>
        <a:p>
          <a:r>
            <a:rPr lang="en-US" sz="1800">
              <a:latin typeface="High Tower Text" pitchFamily="18" charset="0"/>
            </a:rPr>
            <a:t>Eropa </a:t>
          </a:r>
        </a:p>
      </dgm:t>
    </dgm:pt>
    <dgm:pt modelId="{8132CB98-5495-4577-AC61-8F1A9313C815}" type="parTrans" cxnId="{7076E459-5FA2-4EDC-A0F2-C6496DF58DE2}">
      <dgm:prSet custT="1"/>
      <dgm:spPr/>
      <dgm:t>
        <a:bodyPr/>
        <a:lstStyle/>
        <a:p>
          <a:endParaRPr lang="en-US" sz="1800">
            <a:latin typeface="High Tower Text" pitchFamily="18" charset="0"/>
          </a:endParaRPr>
        </a:p>
      </dgm:t>
    </dgm:pt>
    <dgm:pt modelId="{4B7057E0-0D76-4588-BCBA-82E6BAEABC28}" type="sibTrans" cxnId="{7076E459-5FA2-4EDC-A0F2-C6496DF58DE2}">
      <dgm:prSet/>
      <dgm:spPr/>
      <dgm:t>
        <a:bodyPr/>
        <a:lstStyle/>
        <a:p>
          <a:endParaRPr lang="en-US"/>
        </a:p>
      </dgm:t>
    </dgm:pt>
    <dgm:pt modelId="{8C64D439-113A-4B61-B2C1-8C9F3B9C8ABF}">
      <dgm:prSet phldrT="[Text]" custT="1"/>
      <dgm:spPr/>
      <dgm:t>
        <a:bodyPr/>
        <a:lstStyle/>
        <a:p>
          <a:r>
            <a:rPr lang="en-US" sz="1800" dirty="0" err="1">
              <a:solidFill>
                <a:srgbClr val="FF0000"/>
              </a:solidFill>
              <a:latin typeface="High Tower Text" pitchFamily="18" charset="0"/>
            </a:rPr>
            <a:t>Inggris</a:t>
          </a:r>
          <a:endParaRPr lang="en-US" sz="1800" dirty="0">
            <a:solidFill>
              <a:srgbClr val="FF0000"/>
            </a:solidFill>
            <a:latin typeface="High Tower Text" pitchFamily="18" charset="0"/>
          </a:endParaRPr>
        </a:p>
      </dgm:t>
    </dgm:pt>
    <dgm:pt modelId="{F4F03E34-66A5-4812-B416-F24C498E02EF}" type="parTrans" cxnId="{B8D174CF-C2EA-4EA9-B4A5-6AE70FA50F6A}">
      <dgm:prSet custT="1"/>
      <dgm:spPr/>
      <dgm:t>
        <a:bodyPr/>
        <a:lstStyle/>
        <a:p>
          <a:endParaRPr lang="en-US" sz="1800">
            <a:latin typeface="High Tower Text" pitchFamily="18" charset="0"/>
          </a:endParaRPr>
        </a:p>
      </dgm:t>
    </dgm:pt>
    <dgm:pt modelId="{F2E60A69-646B-46CB-94F6-D2F95E4708AF}" type="sibTrans" cxnId="{B8D174CF-C2EA-4EA9-B4A5-6AE70FA50F6A}">
      <dgm:prSet/>
      <dgm:spPr/>
      <dgm:t>
        <a:bodyPr/>
        <a:lstStyle/>
        <a:p>
          <a:endParaRPr lang="en-US"/>
        </a:p>
      </dgm:t>
    </dgm:pt>
    <dgm:pt modelId="{B18A61A0-D25A-4B3A-91DB-EF4543FC7EA6}">
      <dgm:prSet phldrT="[Text]" custT="1"/>
      <dgm:spPr/>
      <dgm:t>
        <a:bodyPr/>
        <a:lstStyle/>
        <a:p>
          <a:r>
            <a:rPr lang="en-US" sz="1800">
              <a:latin typeface="High Tower Text" pitchFamily="18" charset="0"/>
            </a:rPr>
            <a:t>Perancis</a:t>
          </a:r>
        </a:p>
      </dgm:t>
    </dgm:pt>
    <dgm:pt modelId="{A01A7B8B-AD5B-4F40-940A-FC7C64FC3E22}" type="parTrans" cxnId="{DEADFE46-0DBF-4542-924E-25A913614A7B}">
      <dgm:prSet custT="1"/>
      <dgm:spPr/>
      <dgm:t>
        <a:bodyPr/>
        <a:lstStyle/>
        <a:p>
          <a:endParaRPr lang="en-US" sz="1800">
            <a:latin typeface="High Tower Text" pitchFamily="18" charset="0"/>
          </a:endParaRPr>
        </a:p>
      </dgm:t>
    </dgm:pt>
    <dgm:pt modelId="{95802D04-F1BC-4865-99A8-D3CE1B9A57C7}" type="sibTrans" cxnId="{DEADFE46-0DBF-4542-924E-25A913614A7B}">
      <dgm:prSet/>
      <dgm:spPr/>
      <dgm:t>
        <a:bodyPr/>
        <a:lstStyle/>
        <a:p>
          <a:endParaRPr lang="en-US"/>
        </a:p>
      </dgm:t>
    </dgm:pt>
    <dgm:pt modelId="{79E0BBBF-5EF5-4880-9759-A9FEC257072A}">
      <dgm:prSet phldrT="[Text]" custT="1"/>
      <dgm:spPr/>
      <dgm:t>
        <a:bodyPr/>
        <a:lstStyle/>
        <a:p>
          <a:r>
            <a:rPr lang="en-US" sz="1800" dirty="0" err="1">
              <a:solidFill>
                <a:srgbClr val="FF0000"/>
              </a:solidFill>
              <a:latin typeface="High Tower Text" pitchFamily="18" charset="0"/>
            </a:rPr>
            <a:t>Amerika</a:t>
          </a:r>
          <a:r>
            <a:rPr lang="en-US" sz="1800" dirty="0">
              <a:solidFill>
                <a:srgbClr val="FF0000"/>
              </a:solidFill>
              <a:latin typeface="High Tower Text" pitchFamily="18" charset="0"/>
            </a:rPr>
            <a:t> </a:t>
          </a:r>
          <a:r>
            <a:rPr lang="en-US" sz="1800" dirty="0" err="1">
              <a:solidFill>
                <a:srgbClr val="FF0000"/>
              </a:solidFill>
              <a:latin typeface="High Tower Text" pitchFamily="18" charset="0"/>
            </a:rPr>
            <a:t>Serikat</a:t>
          </a:r>
          <a:r>
            <a:rPr lang="en-US" sz="1800" dirty="0">
              <a:solidFill>
                <a:srgbClr val="FF0000"/>
              </a:solidFill>
              <a:latin typeface="High Tower Text" pitchFamily="18" charset="0"/>
            </a:rPr>
            <a:t> </a:t>
          </a:r>
        </a:p>
      </dgm:t>
    </dgm:pt>
    <dgm:pt modelId="{DC9BC189-F36F-4343-8844-CDB2B123A1D4}" type="parTrans" cxnId="{3C0C7376-9FA9-4501-8EA3-CEACBF01C578}">
      <dgm:prSet custT="1"/>
      <dgm:spPr/>
      <dgm:t>
        <a:bodyPr/>
        <a:lstStyle/>
        <a:p>
          <a:endParaRPr lang="en-US" sz="1800">
            <a:latin typeface="High Tower Text" pitchFamily="18" charset="0"/>
          </a:endParaRPr>
        </a:p>
      </dgm:t>
    </dgm:pt>
    <dgm:pt modelId="{D0A092FF-1534-4111-B7C1-11C95F16BB8D}" type="sibTrans" cxnId="{3C0C7376-9FA9-4501-8EA3-CEACBF01C578}">
      <dgm:prSet/>
      <dgm:spPr/>
      <dgm:t>
        <a:bodyPr/>
        <a:lstStyle/>
        <a:p>
          <a:endParaRPr lang="en-US"/>
        </a:p>
      </dgm:t>
    </dgm:pt>
    <dgm:pt modelId="{BB445175-A54F-43AC-BF67-1812E8E01892}">
      <dgm:prSet phldrT="[Text]" custT="1"/>
      <dgm:spPr/>
      <dgm:t>
        <a:bodyPr/>
        <a:lstStyle/>
        <a:p>
          <a:r>
            <a:rPr lang="en-US" sz="1800" dirty="0" err="1">
              <a:solidFill>
                <a:srgbClr val="FF0000"/>
              </a:solidFill>
              <a:latin typeface="High Tower Text" pitchFamily="18" charset="0"/>
            </a:rPr>
            <a:t>Kanada</a:t>
          </a:r>
          <a:r>
            <a:rPr lang="en-US" sz="1800" dirty="0">
              <a:solidFill>
                <a:srgbClr val="FF0000"/>
              </a:solidFill>
              <a:latin typeface="High Tower Text" pitchFamily="18" charset="0"/>
            </a:rPr>
            <a:t>/Australia/</a:t>
          </a:r>
          <a:r>
            <a:rPr lang="en-US" sz="1800" dirty="0" err="1">
              <a:solidFill>
                <a:srgbClr val="FF0000"/>
              </a:solidFill>
              <a:latin typeface="High Tower Text" pitchFamily="18" charset="0"/>
            </a:rPr>
            <a:t>Selandia</a:t>
          </a:r>
          <a:r>
            <a:rPr lang="en-US" sz="1800" dirty="0">
              <a:solidFill>
                <a:srgbClr val="FF0000"/>
              </a:solidFill>
              <a:latin typeface="High Tower Text" pitchFamily="18" charset="0"/>
            </a:rPr>
            <a:t> </a:t>
          </a:r>
          <a:r>
            <a:rPr lang="en-US" sz="1800" dirty="0" err="1">
              <a:solidFill>
                <a:srgbClr val="FF0000"/>
              </a:solidFill>
              <a:latin typeface="High Tower Text" pitchFamily="18" charset="0"/>
            </a:rPr>
            <a:t>Baru</a:t>
          </a:r>
          <a:endParaRPr lang="en-US" sz="1800" dirty="0">
            <a:solidFill>
              <a:srgbClr val="FF0000"/>
            </a:solidFill>
            <a:latin typeface="High Tower Text" pitchFamily="18" charset="0"/>
          </a:endParaRPr>
        </a:p>
      </dgm:t>
    </dgm:pt>
    <dgm:pt modelId="{586442F3-6281-47E7-97B7-36E9E6C91F7A}" type="parTrans" cxnId="{BB70A1DA-2574-4035-99F4-1219F7BAE353}">
      <dgm:prSet custT="1"/>
      <dgm:spPr/>
      <dgm:t>
        <a:bodyPr/>
        <a:lstStyle/>
        <a:p>
          <a:endParaRPr lang="en-US" sz="1800">
            <a:latin typeface="High Tower Text" pitchFamily="18" charset="0"/>
          </a:endParaRPr>
        </a:p>
      </dgm:t>
    </dgm:pt>
    <dgm:pt modelId="{4A30F73E-611E-4EC5-9689-BC4CB7CDF861}" type="sibTrans" cxnId="{BB70A1DA-2574-4035-99F4-1219F7BAE353}">
      <dgm:prSet/>
      <dgm:spPr/>
      <dgm:t>
        <a:bodyPr/>
        <a:lstStyle/>
        <a:p>
          <a:endParaRPr lang="en-US"/>
        </a:p>
      </dgm:t>
    </dgm:pt>
    <dgm:pt modelId="{6CEE3E62-B5D7-41AD-AF1E-86C1D36B24A2}">
      <dgm:prSet phldrT="[Text]" custT="1"/>
      <dgm:spPr/>
      <dgm:t>
        <a:bodyPr/>
        <a:lstStyle/>
        <a:p>
          <a:r>
            <a:rPr lang="en-US" sz="1800">
              <a:latin typeface="High Tower Text" pitchFamily="18" charset="0"/>
            </a:rPr>
            <a:t>Westernisasi</a:t>
          </a:r>
        </a:p>
      </dgm:t>
    </dgm:pt>
    <dgm:pt modelId="{7A93F985-9D61-4930-A12C-9664BADF9DD4}" type="parTrans" cxnId="{DDFC7E0B-5B2B-48DB-ACA4-1370C6BB179B}">
      <dgm:prSet/>
      <dgm:spPr/>
      <dgm:t>
        <a:bodyPr/>
        <a:lstStyle/>
        <a:p>
          <a:endParaRPr lang="en-US"/>
        </a:p>
      </dgm:t>
    </dgm:pt>
    <dgm:pt modelId="{1869B8D1-FEB3-4A05-A018-AB7C919CD223}" type="sibTrans" cxnId="{DDFC7E0B-5B2B-48DB-ACA4-1370C6BB179B}">
      <dgm:prSet/>
      <dgm:spPr/>
      <dgm:t>
        <a:bodyPr/>
        <a:lstStyle/>
        <a:p>
          <a:endParaRPr lang="en-US"/>
        </a:p>
      </dgm:t>
    </dgm:pt>
    <dgm:pt modelId="{F16779BD-0711-4319-B124-278E2E1B255C}">
      <dgm:prSet phldrT="[Text]" custT="1"/>
      <dgm:spPr/>
      <dgm:t>
        <a:bodyPr/>
        <a:lstStyle/>
        <a:p>
          <a:r>
            <a:rPr lang="en-US" sz="1800">
              <a:latin typeface="High Tower Text" pitchFamily="18" charset="0"/>
            </a:rPr>
            <a:t>Commonwe</a:t>
          </a:r>
          <a:r>
            <a:rPr lang="id-ID" sz="1800">
              <a:latin typeface="High Tower Text" pitchFamily="18" charset="0"/>
            </a:rPr>
            <a:t>a</a:t>
          </a:r>
          <a:r>
            <a:rPr lang="en-US" sz="1800">
              <a:latin typeface="High Tower Text" pitchFamily="18" charset="0"/>
            </a:rPr>
            <a:t>l</a:t>
          </a:r>
          <a:r>
            <a:rPr lang="id-ID" sz="1800">
              <a:latin typeface="High Tower Text" pitchFamily="18" charset="0"/>
            </a:rPr>
            <a:t>th</a:t>
          </a:r>
          <a:endParaRPr lang="en-US" sz="1800">
            <a:latin typeface="High Tower Text" pitchFamily="18" charset="0"/>
          </a:endParaRPr>
        </a:p>
      </dgm:t>
    </dgm:pt>
    <dgm:pt modelId="{31F0B951-9498-4443-895C-3E024B8A76FF}" type="parTrans" cxnId="{EF599107-F140-47F6-858C-8A759EFC836F}">
      <dgm:prSet/>
      <dgm:spPr/>
      <dgm:t>
        <a:bodyPr/>
        <a:lstStyle/>
        <a:p>
          <a:endParaRPr lang="en-US"/>
        </a:p>
      </dgm:t>
    </dgm:pt>
    <dgm:pt modelId="{B4EE81A6-9AE1-4256-913F-F2499961367F}" type="sibTrans" cxnId="{EF599107-F140-47F6-858C-8A759EFC836F}">
      <dgm:prSet/>
      <dgm:spPr/>
      <dgm:t>
        <a:bodyPr/>
        <a:lstStyle/>
        <a:p>
          <a:endParaRPr lang="en-US"/>
        </a:p>
      </dgm:t>
    </dgm:pt>
    <dgm:pt modelId="{4FAF0821-89D9-45E4-AC51-CE70BBB5F615}">
      <dgm:prSet custT="1"/>
      <dgm:spPr/>
      <dgm:t>
        <a:bodyPr/>
        <a:lstStyle/>
        <a:p>
          <a:r>
            <a:rPr lang="en-US" sz="1800">
              <a:latin typeface="High Tower Text" pitchFamily="18" charset="0"/>
            </a:rPr>
            <a:t>Jerman</a:t>
          </a:r>
        </a:p>
      </dgm:t>
    </dgm:pt>
    <dgm:pt modelId="{F7E12A42-4772-41BD-A6CC-ABD91D910342}" type="parTrans" cxnId="{DF1AD8DE-B0DB-4665-B07D-18B8D5322341}">
      <dgm:prSet custT="1"/>
      <dgm:spPr/>
      <dgm:t>
        <a:bodyPr/>
        <a:lstStyle/>
        <a:p>
          <a:endParaRPr lang="en-US" sz="1800">
            <a:latin typeface="High Tower Text" pitchFamily="18" charset="0"/>
          </a:endParaRPr>
        </a:p>
      </dgm:t>
    </dgm:pt>
    <dgm:pt modelId="{DDFEAF47-5ABD-4232-8445-50B49CFFC29E}" type="sibTrans" cxnId="{DF1AD8DE-B0DB-4665-B07D-18B8D5322341}">
      <dgm:prSet/>
      <dgm:spPr/>
      <dgm:t>
        <a:bodyPr/>
        <a:lstStyle/>
        <a:p>
          <a:endParaRPr lang="en-US"/>
        </a:p>
      </dgm:t>
    </dgm:pt>
    <dgm:pt modelId="{95A53A77-E1E6-434F-B153-2464D353B736}">
      <dgm:prSet custT="1"/>
      <dgm:spPr/>
      <dgm:t>
        <a:bodyPr/>
        <a:lstStyle/>
        <a:p>
          <a:r>
            <a:rPr lang="en-US" sz="1800">
              <a:latin typeface="High Tower Text" pitchFamily="18" charset="0"/>
            </a:rPr>
            <a:t>Jepang</a:t>
          </a:r>
        </a:p>
      </dgm:t>
    </dgm:pt>
    <dgm:pt modelId="{9CD5B2CD-BFEE-4BFB-B992-EA3371C99CCC}" type="parTrans" cxnId="{28E150D2-1D28-4332-819A-49DF218C9562}">
      <dgm:prSet custT="1"/>
      <dgm:spPr/>
      <dgm:t>
        <a:bodyPr/>
        <a:lstStyle/>
        <a:p>
          <a:endParaRPr lang="en-US" sz="1800">
            <a:latin typeface="High Tower Text" pitchFamily="18" charset="0"/>
          </a:endParaRPr>
        </a:p>
      </dgm:t>
    </dgm:pt>
    <dgm:pt modelId="{F4A7FE9D-E2EF-4936-A433-1C5D80A7A7E0}" type="sibTrans" cxnId="{28E150D2-1D28-4332-819A-49DF218C9562}">
      <dgm:prSet/>
      <dgm:spPr/>
      <dgm:t>
        <a:bodyPr/>
        <a:lstStyle/>
        <a:p>
          <a:endParaRPr lang="en-US"/>
        </a:p>
      </dgm:t>
    </dgm:pt>
    <dgm:pt modelId="{04CF62C9-3783-413A-9F99-8BBDF78974C4}">
      <dgm:prSet custT="1"/>
      <dgm:spPr/>
      <dgm:t>
        <a:bodyPr/>
        <a:lstStyle/>
        <a:p>
          <a:r>
            <a:rPr lang="en-US" sz="1800">
              <a:latin typeface="High Tower Text" pitchFamily="18" charset="0"/>
            </a:rPr>
            <a:t>Korea Selatan</a:t>
          </a:r>
        </a:p>
      </dgm:t>
    </dgm:pt>
    <dgm:pt modelId="{9EED8A2C-22CF-4087-A9DD-A1A6077BDD08}" type="parTrans" cxnId="{AD4B71F0-A9A2-48C0-A74B-270FFD339A34}">
      <dgm:prSet custT="1"/>
      <dgm:spPr/>
      <dgm:t>
        <a:bodyPr/>
        <a:lstStyle/>
        <a:p>
          <a:endParaRPr lang="en-US" sz="1800">
            <a:latin typeface="High Tower Text" pitchFamily="18" charset="0"/>
          </a:endParaRPr>
        </a:p>
      </dgm:t>
    </dgm:pt>
    <dgm:pt modelId="{CDAE52AC-48B5-4740-A604-F1FE1249DC6C}" type="sibTrans" cxnId="{AD4B71F0-A9A2-48C0-A74B-270FFD339A34}">
      <dgm:prSet/>
      <dgm:spPr/>
      <dgm:t>
        <a:bodyPr/>
        <a:lstStyle/>
        <a:p>
          <a:endParaRPr lang="en-US"/>
        </a:p>
      </dgm:t>
    </dgm:pt>
    <dgm:pt modelId="{BC2F1540-9187-4D6E-92F2-67C2006EDCA3}">
      <dgm:prSet custT="1"/>
      <dgm:spPr/>
      <dgm:t>
        <a:bodyPr/>
        <a:lstStyle/>
        <a:p>
          <a:r>
            <a:rPr lang="en-US" sz="1800">
              <a:latin typeface="High Tower Text" pitchFamily="18" charset="0"/>
            </a:rPr>
            <a:t>Singapura</a:t>
          </a:r>
        </a:p>
      </dgm:t>
    </dgm:pt>
    <dgm:pt modelId="{45C43511-63E4-44C7-BEB3-FAEC4D3FFEC7}" type="parTrans" cxnId="{BE06A946-87AB-4A2D-BF62-B4766D25F390}">
      <dgm:prSet custT="1"/>
      <dgm:spPr/>
      <dgm:t>
        <a:bodyPr/>
        <a:lstStyle/>
        <a:p>
          <a:endParaRPr lang="en-US" sz="1800">
            <a:latin typeface="High Tower Text" pitchFamily="18" charset="0"/>
          </a:endParaRPr>
        </a:p>
      </dgm:t>
    </dgm:pt>
    <dgm:pt modelId="{0866F50A-13AC-47E2-855E-419DFDCDA6E4}" type="sibTrans" cxnId="{BE06A946-87AB-4A2D-BF62-B4766D25F390}">
      <dgm:prSet/>
      <dgm:spPr/>
      <dgm:t>
        <a:bodyPr/>
        <a:lstStyle/>
        <a:p>
          <a:endParaRPr lang="en-US"/>
        </a:p>
      </dgm:t>
    </dgm:pt>
    <dgm:pt modelId="{256BCCCB-F723-427C-87E1-553B95560D01}">
      <dgm:prSet custT="1"/>
      <dgm:spPr/>
      <dgm:t>
        <a:bodyPr/>
        <a:lstStyle/>
        <a:p>
          <a:r>
            <a:rPr lang="en-US" sz="1800">
              <a:latin typeface="High Tower Text" pitchFamily="18" charset="0"/>
            </a:rPr>
            <a:t>Afrika Selatan</a:t>
          </a:r>
        </a:p>
      </dgm:t>
    </dgm:pt>
    <dgm:pt modelId="{F49E0603-5B06-4B62-9A9E-2469B188B540}" type="parTrans" cxnId="{633BA588-1694-4815-9DC3-69364C414CC1}">
      <dgm:prSet custT="1"/>
      <dgm:spPr/>
      <dgm:t>
        <a:bodyPr/>
        <a:lstStyle/>
        <a:p>
          <a:endParaRPr lang="en-US" sz="1800">
            <a:latin typeface="High Tower Text" pitchFamily="18" charset="0"/>
          </a:endParaRPr>
        </a:p>
      </dgm:t>
    </dgm:pt>
    <dgm:pt modelId="{5460EC16-DC0E-4150-BF7D-4E11EF505E1D}" type="sibTrans" cxnId="{633BA588-1694-4815-9DC3-69364C414CC1}">
      <dgm:prSet/>
      <dgm:spPr/>
      <dgm:t>
        <a:bodyPr/>
        <a:lstStyle/>
        <a:p>
          <a:endParaRPr lang="en-US"/>
        </a:p>
      </dgm:t>
    </dgm:pt>
    <dgm:pt modelId="{E9AEF0CF-E1C2-4C2A-A68C-CB77B22C681B}">
      <dgm:prSet custT="1"/>
      <dgm:spPr/>
      <dgm:t>
        <a:bodyPr/>
        <a:lstStyle/>
        <a:p>
          <a:r>
            <a:rPr lang="en-US" sz="1800">
              <a:latin typeface="High Tower Text" pitchFamily="18" charset="0"/>
            </a:rPr>
            <a:t>Israel </a:t>
          </a:r>
        </a:p>
      </dgm:t>
    </dgm:pt>
    <dgm:pt modelId="{8CF1ED07-9B4A-46BF-AE45-D3CE9B6B4BD5}" type="parTrans" cxnId="{2F6A4CE3-38BB-4873-9D51-927616AE1AF3}">
      <dgm:prSet custT="1"/>
      <dgm:spPr/>
      <dgm:t>
        <a:bodyPr/>
        <a:lstStyle/>
        <a:p>
          <a:endParaRPr lang="en-US" sz="1800">
            <a:latin typeface="High Tower Text" pitchFamily="18" charset="0"/>
          </a:endParaRPr>
        </a:p>
      </dgm:t>
    </dgm:pt>
    <dgm:pt modelId="{6B7D8002-7866-4FBF-93D6-680FC2998F5F}" type="sibTrans" cxnId="{2F6A4CE3-38BB-4873-9D51-927616AE1AF3}">
      <dgm:prSet/>
      <dgm:spPr/>
      <dgm:t>
        <a:bodyPr/>
        <a:lstStyle/>
        <a:p>
          <a:endParaRPr lang="en-US"/>
        </a:p>
      </dgm:t>
    </dgm:pt>
    <dgm:pt modelId="{A57791DC-1477-46E2-A68B-0B0897E3514E}">
      <dgm:prSet custT="1"/>
      <dgm:spPr/>
      <dgm:t>
        <a:bodyPr/>
        <a:lstStyle/>
        <a:p>
          <a:r>
            <a:rPr lang="en-US" sz="1800">
              <a:latin typeface="High Tower Text" pitchFamily="18" charset="0"/>
            </a:rPr>
            <a:t>Timur Tengah</a:t>
          </a:r>
        </a:p>
      </dgm:t>
    </dgm:pt>
    <dgm:pt modelId="{D48E6DF2-2504-41ED-8B03-64387C0F206E}" type="parTrans" cxnId="{F1393663-E29B-4D85-9197-90939E11FE8E}">
      <dgm:prSet custT="1"/>
      <dgm:spPr/>
      <dgm:t>
        <a:bodyPr/>
        <a:lstStyle/>
        <a:p>
          <a:endParaRPr lang="en-US" sz="1800">
            <a:latin typeface="High Tower Text" pitchFamily="18" charset="0"/>
          </a:endParaRPr>
        </a:p>
      </dgm:t>
    </dgm:pt>
    <dgm:pt modelId="{C910BE9E-2200-42A3-8EB7-1AE810121ACE}" type="sibTrans" cxnId="{F1393663-E29B-4D85-9197-90939E11FE8E}">
      <dgm:prSet/>
      <dgm:spPr/>
      <dgm:t>
        <a:bodyPr/>
        <a:lstStyle/>
        <a:p>
          <a:endParaRPr lang="en-US"/>
        </a:p>
      </dgm:t>
    </dgm:pt>
    <dgm:pt modelId="{C370D1F0-FCC2-4396-B3F2-6CDDFD4A9EC3}">
      <dgm:prSet custT="1"/>
      <dgm:spPr/>
      <dgm:t>
        <a:bodyPr/>
        <a:lstStyle/>
        <a:p>
          <a:r>
            <a:rPr lang="en-US" sz="1800">
              <a:latin typeface="High Tower Text" pitchFamily="18" charset="0"/>
            </a:rPr>
            <a:t>Asia Timur</a:t>
          </a:r>
        </a:p>
      </dgm:t>
    </dgm:pt>
    <dgm:pt modelId="{D7BBF7A0-2312-4EE1-84C9-44DB4848E429}" type="parTrans" cxnId="{FE7A6F2D-C4D9-47C7-959A-6A37755EC6EE}">
      <dgm:prSet custT="1"/>
      <dgm:spPr/>
      <dgm:t>
        <a:bodyPr/>
        <a:lstStyle/>
        <a:p>
          <a:endParaRPr lang="en-US" sz="1800">
            <a:latin typeface="High Tower Text" pitchFamily="18" charset="0"/>
          </a:endParaRPr>
        </a:p>
      </dgm:t>
    </dgm:pt>
    <dgm:pt modelId="{646ECC17-8055-4C27-88EB-FB69D7804464}" type="sibTrans" cxnId="{FE7A6F2D-C4D9-47C7-959A-6A37755EC6EE}">
      <dgm:prSet/>
      <dgm:spPr/>
      <dgm:t>
        <a:bodyPr/>
        <a:lstStyle/>
        <a:p>
          <a:endParaRPr lang="en-US"/>
        </a:p>
      </dgm:t>
    </dgm:pt>
    <dgm:pt modelId="{EB9F05AE-3C53-4D08-9BB0-D0ED26F6D748}">
      <dgm:prSet custT="1"/>
      <dgm:spPr/>
      <dgm:t>
        <a:bodyPr/>
        <a:lstStyle/>
        <a:p>
          <a:r>
            <a:rPr lang="en-US" sz="1800">
              <a:latin typeface="High Tower Text" pitchFamily="18" charset="0"/>
            </a:rPr>
            <a:t>Asia Timur</a:t>
          </a:r>
        </a:p>
      </dgm:t>
    </dgm:pt>
    <dgm:pt modelId="{3E367E66-C152-4709-9CCE-312DD232CD97}" type="parTrans" cxnId="{E9A63E68-C401-48BB-B5F7-C14ADEFDD716}">
      <dgm:prSet custT="1"/>
      <dgm:spPr/>
      <dgm:t>
        <a:bodyPr/>
        <a:lstStyle/>
        <a:p>
          <a:endParaRPr lang="en-US" sz="1800">
            <a:latin typeface="High Tower Text" pitchFamily="18" charset="0"/>
          </a:endParaRPr>
        </a:p>
      </dgm:t>
    </dgm:pt>
    <dgm:pt modelId="{109A0C82-0D0B-44E6-B4AF-0D7B30A1A3ED}" type="sibTrans" cxnId="{E9A63E68-C401-48BB-B5F7-C14ADEFDD716}">
      <dgm:prSet/>
      <dgm:spPr/>
      <dgm:t>
        <a:bodyPr/>
        <a:lstStyle/>
        <a:p>
          <a:endParaRPr lang="en-US"/>
        </a:p>
      </dgm:t>
    </dgm:pt>
    <dgm:pt modelId="{FC449BDF-451E-4E30-BB82-F3D24604D7E3}">
      <dgm:prSet custT="1"/>
      <dgm:spPr/>
      <dgm:t>
        <a:bodyPr/>
        <a:lstStyle/>
        <a:p>
          <a:r>
            <a:rPr lang="en-US" sz="1800" dirty="0">
              <a:latin typeface="High Tower Text" pitchFamily="18" charset="0"/>
            </a:rPr>
            <a:t>Asia Tenggara</a:t>
          </a:r>
        </a:p>
      </dgm:t>
    </dgm:pt>
    <dgm:pt modelId="{618F0E05-6A97-4E15-924F-C43A64BA9FD2}" type="parTrans" cxnId="{C74CDF91-7C43-424D-B645-B3785DBACEA5}">
      <dgm:prSet custT="1"/>
      <dgm:spPr/>
      <dgm:t>
        <a:bodyPr/>
        <a:lstStyle/>
        <a:p>
          <a:endParaRPr lang="en-US" sz="1800">
            <a:latin typeface="High Tower Text" pitchFamily="18" charset="0"/>
          </a:endParaRPr>
        </a:p>
      </dgm:t>
    </dgm:pt>
    <dgm:pt modelId="{36D742E3-585F-427B-93E6-0F6C69A9491D}" type="sibTrans" cxnId="{C74CDF91-7C43-424D-B645-B3785DBACEA5}">
      <dgm:prSet/>
      <dgm:spPr/>
      <dgm:t>
        <a:bodyPr/>
        <a:lstStyle/>
        <a:p>
          <a:endParaRPr lang="en-US"/>
        </a:p>
      </dgm:t>
    </dgm:pt>
    <dgm:pt modelId="{EBBB1825-551B-4294-9A17-28E15C5349D8}">
      <dgm:prSet custT="1"/>
      <dgm:spPr/>
      <dgm:t>
        <a:bodyPr/>
        <a:lstStyle/>
        <a:p>
          <a:r>
            <a:rPr lang="en-US" sz="1800">
              <a:latin typeface="High Tower Text" pitchFamily="18" charset="0"/>
            </a:rPr>
            <a:t>Afrika</a:t>
          </a:r>
        </a:p>
      </dgm:t>
    </dgm:pt>
    <dgm:pt modelId="{546BA390-134D-400D-853C-58E3A0AA6035}" type="parTrans" cxnId="{447D1795-9B11-4BAC-910D-D49CDDB26C53}">
      <dgm:prSet custT="1"/>
      <dgm:spPr/>
      <dgm:t>
        <a:bodyPr/>
        <a:lstStyle/>
        <a:p>
          <a:endParaRPr lang="en-US" sz="1800">
            <a:latin typeface="High Tower Text" pitchFamily="18" charset="0"/>
          </a:endParaRPr>
        </a:p>
      </dgm:t>
    </dgm:pt>
    <dgm:pt modelId="{2B4164B6-5F38-4969-A042-F84D2D5B40FE}" type="sibTrans" cxnId="{447D1795-9B11-4BAC-910D-D49CDDB26C53}">
      <dgm:prSet/>
      <dgm:spPr/>
      <dgm:t>
        <a:bodyPr/>
        <a:lstStyle/>
        <a:p>
          <a:endParaRPr lang="en-US"/>
        </a:p>
      </dgm:t>
    </dgm:pt>
    <dgm:pt modelId="{1329E879-511F-4246-91C5-012F381C3EE4}" type="pres">
      <dgm:prSet presAssocID="{058E89F3-514A-4DBB-8039-0789AEA6BBDF}" presName="diagram" presStyleCnt="0">
        <dgm:presLayoutVars>
          <dgm:chPref val="1"/>
          <dgm:dir/>
          <dgm:animOne val="branch"/>
          <dgm:animLvl val="lvl"/>
          <dgm:resizeHandles val="exact"/>
        </dgm:presLayoutVars>
      </dgm:prSet>
      <dgm:spPr/>
      <dgm:t>
        <a:bodyPr/>
        <a:lstStyle/>
        <a:p>
          <a:endParaRPr lang="en-US"/>
        </a:p>
      </dgm:t>
    </dgm:pt>
    <dgm:pt modelId="{DCD97C88-B4E1-4E62-B02F-DB4E31829207}" type="pres">
      <dgm:prSet presAssocID="{C1FD7FC0-48C7-414D-9EDC-3A38F43F027D}" presName="root1" presStyleCnt="0"/>
      <dgm:spPr/>
    </dgm:pt>
    <dgm:pt modelId="{5B075269-6FDB-44CC-94D8-4694190DD3D4}" type="pres">
      <dgm:prSet presAssocID="{C1FD7FC0-48C7-414D-9EDC-3A38F43F027D}" presName="LevelOneTextNode" presStyleLbl="node0" presStyleIdx="0" presStyleCnt="3">
        <dgm:presLayoutVars>
          <dgm:chPref val="3"/>
        </dgm:presLayoutVars>
      </dgm:prSet>
      <dgm:spPr/>
      <dgm:t>
        <a:bodyPr/>
        <a:lstStyle/>
        <a:p>
          <a:endParaRPr lang="en-US"/>
        </a:p>
      </dgm:t>
    </dgm:pt>
    <dgm:pt modelId="{D1301D8D-C2D4-482E-981F-3FA2F2F1DE82}" type="pres">
      <dgm:prSet presAssocID="{C1FD7FC0-48C7-414D-9EDC-3A38F43F027D}" presName="level2hierChild" presStyleCnt="0"/>
      <dgm:spPr/>
    </dgm:pt>
    <dgm:pt modelId="{1A371F8D-7EC7-4B49-8D33-01294BF8EB62}" type="pres">
      <dgm:prSet presAssocID="{8132CB98-5495-4577-AC61-8F1A9313C815}" presName="conn2-1" presStyleLbl="parChTrans1D2" presStyleIdx="0" presStyleCnt="7"/>
      <dgm:spPr/>
      <dgm:t>
        <a:bodyPr/>
        <a:lstStyle/>
        <a:p>
          <a:endParaRPr lang="en-US"/>
        </a:p>
      </dgm:t>
    </dgm:pt>
    <dgm:pt modelId="{6EC533E0-78AF-4143-934C-0674EA91FF2B}" type="pres">
      <dgm:prSet presAssocID="{8132CB98-5495-4577-AC61-8F1A9313C815}" presName="connTx" presStyleLbl="parChTrans1D2" presStyleIdx="0" presStyleCnt="7"/>
      <dgm:spPr/>
      <dgm:t>
        <a:bodyPr/>
        <a:lstStyle/>
        <a:p>
          <a:endParaRPr lang="en-US"/>
        </a:p>
      </dgm:t>
    </dgm:pt>
    <dgm:pt modelId="{1FA6FE14-798E-4D54-BD2B-21908A1D5DB2}" type="pres">
      <dgm:prSet presAssocID="{CAD049FB-1DFF-48BD-9D90-A704FBDC6A75}" presName="root2" presStyleCnt="0"/>
      <dgm:spPr/>
    </dgm:pt>
    <dgm:pt modelId="{50270E34-A5E5-4B72-B6F3-7BDC8783B475}" type="pres">
      <dgm:prSet presAssocID="{CAD049FB-1DFF-48BD-9D90-A704FBDC6A75}" presName="LevelTwoTextNode" presStyleLbl="node2" presStyleIdx="0" presStyleCnt="7">
        <dgm:presLayoutVars>
          <dgm:chPref val="3"/>
        </dgm:presLayoutVars>
      </dgm:prSet>
      <dgm:spPr/>
      <dgm:t>
        <a:bodyPr/>
        <a:lstStyle/>
        <a:p>
          <a:endParaRPr lang="en-US"/>
        </a:p>
      </dgm:t>
    </dgm:pt>
    <dgm:pt modelId="{57F4913E-24CC-4142-9757-256A1A80DD9F}" type="pres">
      <dgm:prSet presAssocID="{CAD049FB-1DFF-48BD-9D90-A704FBDC6A75}" presName="level3hierChild" presStyleCnt="0"/>
      <dgm:spPr/>
    </dgm:pt>
    <dgm:pt modelId="{16B77759-8286-4CE5-AAB9-ACACC8071E61}" type="pres">
      <dgm:prSet presAssocID="{F4F03E34-66A5-4812-B416-F24C498E02EF}" presName="conn2-1" presStyleLbl="parChTrans1D3" presStyleIdx="0" presStyleCnt="9"/>
      <dgm:spPr/>
      <dgm:t>
        <a:bodyPr/>
        <a:lstStyle/>
        <a:p>
          <a:endParaRPr lang="en-US"/>
        </a:p>
      </dgm:t>
    </dgm:pt>
    <dgm:pt modelId="{5482EBD8-FB29-4DA5-B3C1-CA698720D100}" type="pres">
      <dgm:prSet presAssocID="{F4F03E34-66A5-4812-B416-F24C498E02EF}" presName="connTx" presStyleLbl="parChTrans1D3" presStyleIdx="0" presStyleCnt="9"/>
      <dgm:spPr/>
      <dgm:t>
        <a:bodyPr/>
        <a:lstStyle/>
        <a:p>
          <a:endParaRPr lang="en-US"/>
        </a:p>
      </dgm:t>
    </dgm:pt>
    <dgm:pt modelId="{70F2C7B2-F09A-4170-897B-0285991D10DA}" type="pres">
      <dgm:prSet presAssocID="{8C64D439-113A-4B61-B2C1-8C9F3B9C8ABF}" presName="root2" presStyleCnt="0"/>
      <dgm:spPr/>
    </dgm:pt>
    <dgm:pt modelId="{94D0F7FD-40C9-4A4B-BE55-36A700313F67}" type="pres">
      <dgm:prSet presAssocID="{8C64D439-113A-4B61-B2C1-8C9F3B9C8ABF}" presName="LevelTwoTextNode" presStyleLbl="node3" presStyleIdx="0" presStyleCnt="9">
        <dgm:presLayoutVars>
          <dgm:chPref val="3"/>
        </dgm:presLayoutVars>
      </dgm:prSet>
      <dgm:spPr/>
      <dgm:t>
        <a:bodyPr/>
        <a:lstStyle/>
        <a:p>
          <a:endParaRPr lang="en-US"/>
        </a:p>
      </dgm:t>
    </dgm:pt>
    <dgm:pt modelId="{380760E3-DD72-430D-AC0E-11C18CA25E34}" type="pres">
      <dgm:prSet presAssocID="{8C64D439-113A-4B61-B2C1-8C9F3B9C8ABF}" presName="level3hierChild" presStyleCnt="0"/>
      <dgm:spPr/>
    </dgm:pt>
    <dgm:pt modelId="{5E9D3AAC-3C7F-472F-A798-16DFCC6A79B0}" type="pres">
      <dgm:prSet presAssocID="{A01A7B8B-AD5B-4F40-940A-FC7C64FC3E22}" presName="conn2-1" presStyleLbl="parChTrans1D3" presStyleIdx="1" presStyleCnt="9"/>
      <dgm:spPr/>
      <dgm:t>
        <a:bodyPr/>
        <a:lstStyle/>
        <a:p>
          <a:endParaRPr lang="en-US"/>
        </a:p>
      </dgm:t>
    </dgm:pt>
    <dgm:pt modelId="{20587BE2-4B09-40FF-9300-1955A1B7E3CE}" type="pres">
      <dgm:prSet presAssocID="{A01A7B8B-AD5B-4F40-940A-FC7C64FC3E22}" presName="connTx" presStyleLbl="parChTrans1D3" presStyleIdx="1" presStyleCnt="9"/>
      <dgm:spPr/>
      <dgm:t>
        <a:bodyPr/>
        <a:lstStyle/>
        <a:p>
          <a:endParaRPr lang="en-US"/>
        </a:p>
      </dgm:t>
    </dgm:pt>
    <dgm:pt modelId="{700C08B7-0CCE-47FC-91DF-51C7BCB4D9A0}" type="pres">
      <dgm:prSet presAssocID="{B18A61A0-D25A-4B3A-91DB-EF4543FC7EA6}" presName="root2" presStyleCnt="0"/>
      <dgm:spPr/>
    </dgm:pt>
    <dgm:pt modelId="{83821AA1-F8F3-4EBA-B01A-5FB86DBBB294}" type="pres">
      <dgm:prSet presAssocID="{B18A61A0-D25A-4B3A-91DB-EF4543FC7EA6}" presName="LevelTwoTextNode" presStyleLbl="node3" presStyleIdx="1" presStyleCnt="9">
        <dgm:presLayoutVars>
          <dgm:chPref val="3"/>
        </dgm:presLayoutVars>
      </dgm:prSet>
      <dgm:spPr/>
      <dgm:t>
        <a:bodyPr/>
        <a:lstStyle/>
        <a:p>
          <a:endParaRPr lang="en-US"/>
        </a:p>
      </dgm:t>
    </dgm:pt>
    <dgm:pt modelId="{9F4FE119-7394-4360-B691-C98CEC0EA79D}" type="pres">
      <dgm:prSet presAssocID="{B18A61A0-D25A-4B3A-91DB-EF4543FC7EA6}" presName="level3hierChild" presStyleCnt="0"/>
      <dgm:spPr/>
    </dgm:pt>
    <dgm:pt modelId="{EF647E26-9C33-4492-8C68-4FE93CCFB3AF}" type="pres">
      <dgm:prSet presAssocID="{F7E12A42-4772-41BD-A6CC-ABD91D910342}" presName="conn2-1" presStyleLbl="parChTrans1D3" presStyleIdx="2" presStyleCnt="9"/>
      <dgm:spPr/>
      <dgm:t>
        <a:bodyPr/>
        <a:lstStyle/>
        <a:p>
          <a:endParaRPr lang="en-US"/>
        </a:p>
      </dgm:t>
    </dgm:pt>
    <dgm:pt modelId="{891826C6-66C5-4217-8C8E-F5E6CB0A73EE}" type="pres">
      <dgm:prSet presAssocID="{F7E12A42-4772-41BD-A6CC-ABD91D910342}" presName="connTx" presStyleLbl="parChTrans1D3" presStyleIdx="2" presStyleCnt="9"/>
      <dgm:spPr/>
      <dgm:t>
        <a:bodyPr/>
        <a:lstStyle/>
        <a:p>
          <a:endParaRPr lang="en-US"/>
        </a:p>
      </dgm:t>
    </dgm:pt>
    <dgm:pt modelId="{EED6BF7C-CB1F-4B57-AA96-8DB7077F6E14}" type="pres">
      <dgm:prSet presAssocID="{4FAF0821-89D9-45E4-AC51-CE70BBB5F615}" presName="root2" presStyleCnt="0"/>
      <dgm:spPr/>
    </dgm:pt>
    <dgm:pt modelId="{F89534B5-5390-4C80-8A2B-9FC95B53531D}" type="pres">
      <dgm:prSet presAssocID="{4FAF0821-89D9-45E4-AC51-CE70BBB5F615}" presName="LevelTwoTextNode" presStyleLbl="node3" presStyleIdx="2" presStyleCnt="9">
        <dgm:presLayoutVars>
          <dgm:chPref val="3"/>
        </dgm:presLayoutVars>
      </dgm:prSet>
      <dgm:spPr/>
      <dgm:t>
        <a:bodyPr/>
        <a:lstStyle/>
        <a:p>
          <a:endParaRPr lang="en-US"/>
        </a:p>
      </dgm:t>
    </dgm:pt>
    <dgm:pt modelId="{FB0A3858-25BF-4A62-BCA6-B663AF496090}" type="pres">
      <dgm:prSet presAssocID="{4FAF0821-89D9-45E4-AC51-CE70BBB5F615}" presName="level3hierChild" presStyleCnt="0"/>
      <dgm:spPr/>
    </dgm:pt>
    <dgm:pt modelId="{BA7A1FD7-0D73-4E6B-97BB-4009550F9CCC}" type="pres">
      <dgm:prSet presAssocID="{DC9BC189-F36F-4343-8844-CDB2B123A1D4}" presName="conn2-1" presStyleLbl="parChTrans1D2" presStyleIdx="1" presStyleCnt="7"/>
      <dgm:spPr/>
      <dgm:t>
        <a:bodyPr/>
        <a:lstStyle/>
        <a:p>
          <a:endParaRPr lang="en-US"/>
        </a:p>
      </dgm:t>
    </dgm:pt>
    <dgm:pt modelId="{931AA6C5-4845-4252-B1EC-F9BB420F6B50}" type="pres">
      <dgm:prSet presAssocID="{DC9BC189-F36F-4343-8844-CDB2B123A1D4}" presName="connTx" presStyleLbl="parChTrans1D2" presStyleIdx="1" presStyleCnt="7"/>
      <dgm:spPr/>
      <dgm:t>
        <a:bodyPr/>
        <a:lstStyle/>
        <a:p>
          <a:endParaRPr lang="en-US"/>
        </a:p>
      </dgm:t>
    </dgm:pt>
    <dgm:pt modelId="{FACE5491-781F-49AB-A23B-9441A629F9A3}" type="pres">
      <dgm:prSet presAssocID="{79E0BBBF-5EF5-4880-9759-A9FEC257072A}" presName="root2" presStyleCnt="0"/>
      <dgm:spPr/>
    </dgm:pt>
    <dgm:pt modelId="{C6C3CC71-E826-4F6C-BB0A-F9F9F4F32B15}" type="pres">
      <dgm:prSet presAssocID="{79E0BBBF-5EF5-4880-9759-A9FEC257072A}" presName="LevelTwoTextNode" presStyleLbl="node2" presStyleIdx="1" presStyleCnt="7">
        <dgm:presLayoutVars>
          <dgm:chPref val="3"/>
        </dgm:presLayoutVars>
      </dgm:prSet>
      <dgm:spPr/>
      <dgm:t>
        <a:bodyPr/>
        <a:lstStyle/>
        <a:p>
          <a:endParaRPr lang="en-US"/>
        </a:p>
      </dgm:t>
    </dgm:pt>
    <dgm:pt modelId="{022F59A5-F183-4C7B-B3AE-0348E2259705}" type="pres">
      <dgm:prSet presAssocID="{79E0BBBF-5EF5-4880-9759-A9FEC257072A}" presName="level3hierChild" presStyleCnt="0"/>
      <dgm:spPr/>
    </dgm:pt>
    <dgm:pt modelId="{1A278870-18DB-4C3D-9625-13649157F50B}" type="pres">
      <dgm:prSet presAssocID="{586442F3-6281-47E7-97B7-36E9E6C91F7A}" presName="conn2-1" presStyleLbl="parChTrans1D3" presStyleIdx="3" presStyleCnt="9"/>
      <dgm:spPr/>
      <dgm:t>
        <a:bodyPr/>
        <a:lstStyle/>
        <a:p>
          <a:endParaRPr lang="en-US"/>
        </a:p>
      </dgm:t>
    </dgm:pt>
    <dgm:pt modelId="{42B3FFFE-20A2-42E1-803F-DC4FAF4BB50F}" type="pres">
      <dgm:prSet presAssocID="{586442F3-6281-47E7-97B7-36E9E6C91F7A}" presName="connTx" presStyleLbl="parChTrans1D3" presStyleIdx="3" presStyleCnt="9"/>
      <dgm:spPr/>
      <dgm:t>
        <a:bodyPr/>
        <a:lstStyle/>
        <a:p>
          <a:endParaRPr lang="en-US"/>
        </a:p>
      </dgm:t>
    </dgm:pt>
    <dgm:pt modelId="{F4B3A1B8-E32F-4FBF-8DEB-0A944024ABCE}" type="pres">
      <dgm:prSet presAssocID="{BB445175-A54F-43AC-BF67-1812E8E01892}" presName="root2" presStyleCnt="0"/>
      <dgm:spPr/>
    </dgm:pt>
    <dgm:pt modelId="{1D60679A-EE4A-4DC3-BB1F-00F13ECF2513}" type="pres">
      <dgm:prSet presAssocID="{BB445175-A54F-43AC-BF67-1812E8E01892}" presName="LevelTwoTextNode" presStyleLbl="node3" presStyleIdx="3" presStyleCnt="9" custScaleX="233915">
        <dgm:presLayoutVars>
          <dgm:chPref val="3"/>
        </dgm:presLayoutVars>
      </dgm:prSet>
      <dgm:spPr/>
      <dgm:t>
        <a:bodyPr/>
        <a:lstStyle/>
        <a:p>
          <a:endParaRPr lang="en-US"/>
        </a:p>
      </dgm:t>
    </dgm:pt>
    <dgm:pt modelId="{355EA634-CE3E-43BC-98CD-8D0232C98C2E}" type="pres">
      <dgm:prSet presAssocID="{BB445175-A54F-43AC-BF67-1812E8E01892}" presName="level3hierChild" presStyleCnt="0"/>
      <dgm:spPr/>
    </dgm:pt>
    <dgm:pt modelId="{AF35FEFD-D148-414F-8FF1-F3377C2855F7}" type="pres">
      <dgm:prSet presAssocID="{8CF1ED07-9B4A-46BF-AE45-D3CE9B6B4BD5}" presName="conn2-1" presStyleLbl="parChTrans1D2" presStyleIdx="2" presStyleCnt="7"/>
      <dgm:spPr/>
      <dgm:t>
        <a:bodyPr/>
        <a:lstStyle/>
        <a:p>
          <a:endParaRPr lang="en-US"/>
        </a:p>
      </dgm:t>
    </dgm:pt>
    <dgm:pt modelId="{EBED5AD7-9ABB-472E-9A62-95E9F158B5C5}" type="pres">
      <dgm:prSet presAssocID="{8CF1ED07-9B4A-46BF-AE45-D3CE9B6B4BD5}" presName="connTx" presStyleLbl="parChTrans1D2" presStyleIdx="2" presStyleCnt="7"/>
      <dgm:spPr/>
      <dgm:t>
        <a:bodyPr/>
        <a:lstStyle/>
        <a:p>
          <a:endParaRPr lang="en-US"/>
        </a:p>
      </dgm:t>
    </dgm:pt>
    <dgm:pt modelId="{D5C007E2-594E-4614-B594-D6F2F44E105B}" type="pres">
      <dgm:prSet presAssocID="{E9AEF0CF-E1C2-4C2A-A68C-CB77B22C681B}" presName="root2" presStyleCnt="0"/>
      <dgm:spPr/>
    </dgm:pt>
    <dgm:pt modelId="{0C6D46EA-55AD-4E2F-A94F-F23FA9F6FA9A}" type="pres">
      <dgm:prSet presAssocID="{E9AEF0CF-E1C2-4C2A-A68C-CB77B22C681B}" presName="LevelTwoTextNode" presStyleLbl="node2" presStyleIdx="2" presStyleCnt="7">
        <dgm:presLayoutVars>
          <dgm:chPref val="3"/>
        </dgm:presLayoutVars>
      </dgm:prSet>
      <dgm:spPr/>
      <dgm:t>
        <a:bodyPr/>
        <a:lstStyle/>
        <a:p>
          <a:endParaRPr lang="en-US"/>
        </a:p>
      </dgm:t>
    </dgm:pt>
    <dgm:pt modelId="{C38545AE-C28E-4F5B-88D9-470337C286C6}" type="pres">
      <dgm:prSet presAssocID="{E9AEF0CF-E1C2-4C2A-A68C-CB77B22C681B}" presName="level3hierChild" presStyleCnt="0"/>
      <dgm:spPr/>
    </dgm:pt>
    <dgm:pt modelId="{BDC6B738-9E9F-4D2E-B093-2A5BBCB7BFC3}" type="pres">
      <dgm:prSet presAssocID="{D48E6DF2-2504-41ED-8B03-64387C0F206E}" presName="conn2-1" presStyleLbl="parChTrans1D3" presStyleIdx="4" presStyleCnt="9"/>
      <dgm:spPr/>
      <dgm:t>
        <a:bodyPr/>
        <a:lstStyle/>
        <a:p>
          <a:endParaRPr lang="en-US"/>
        </a:p>
      </dgm:t>
    </dgm:pt>
    <dgm:pt modelId="{1351526F-8818-4218-8DB1-A6AB9A1334A1}" type="pres">
      <dgm:prSet presAssocID="{D48E6DF2-2504-41ED-8B03-64387C0F206E}" presName="connTx" presStyleLbl="parChTrans1D3" presStyleIdx="4" presStyleCnt="9"/>
      <dgm:spPr/>
      <dgm:t>
        <a:bodyPr/>
        <a:lstStyle/>
        <a:p>
          <a:endParaRPr lang="en-US"/>
        </a:p>
      </dgm:t>
    </dgm:pt>
    <dgm:pt modelId="{7BE2AD96-E133-4332-A83A-A745A99131BA}" type="pres">
      <dgm:prSet presAssocID="{A57791DC-1477-46E2-A68B-0B0897E3514E}" presName="root2" presStyleCnt="0"/>
      <dgm:spPr/>
    </dgm:pt>
    <dgm:pt modelId="{4D8337B2-1436-45E8-9571-3FFED11F5036}" type="pres">
      <dgm:prSet presAssocID="{A57791DC-1477-46E2-A68B-0B0897E3514E}" presName="LevelTwoTextNode" presStyleLbl="node3" presStyleIdx="4" presStyleCnt="9">
        <dgm:presLayoutVars>
          <dgm:chPref val="3"/>
        </dgm:presLayoutVars>
      </dgm:prSet>
      <dgm:spPr/>
      <dgm:t>
        <a:bodyPr/>
        <a:lstStyle/>
        <a:p>
          <a:endParaRPr lang="en-US"/>
        </a:p>
      </dgm:t>
    </dgm:pt>
    <dgm:pt modelId="{B757B6CE-55BB-4708-A38A-49AC4722B275}" type="pres">
      <dgm:prSet presAssocID="{A57791DC-1477-46E2-A68B-0B0897E3514E}" presName="level3hierChild" presStyleCnt="0"/>
      <dgm:spPr/>
    </dgm:pt>
    <dgm:pt modelId="{FD11DD5F-59FE-43B0-A778-B2AA6712D59E}" type="pres">
      <dgm:prSet presAssocID="{6CEE3E62-B5D7-41AD-AF1E-86C1D36B24A2}" presName="root1" presStyleCnt="0"/>
      <dgm:spPr/>
    </dgm:pt>
    <dgm:pt modelId="{D7241015-6806-443B-AA4E-B2120FE23560}" type="pres">
      <dgm:prSet presAssocID="{6CEE3E62-B5D7-41AD-AF1E-86C1D36B24A2}" presName="LevelOneTextNode" presStyleLbl="node0" presStyleIdx="1" presStyleCnt="3" custScaleX="137245">
        <dgm:presLayoutVars>
          <dgm:chPref val="3"/>
        </dgm:presLayoutVars>
      </dgm:prSet>
      <dgm:spPr/>
      <dgm:t>
        <a:bodyPr/>
        <a:lstStyle/>
        <a:p>
          <a:endParaRPr lang="en-US"/>
        </a:p>
      </dgm:t>
    </dgm:pt>
    <dgm:pt modelId="{C7FD4CF4-E133-4E35-B0C6-E6CFBC89B93F}" type="pres">
      <dgm:prSet presAssocID="{6CEE3E62-B5D7-41AD-AF1E-86C1D36B24A2}" presName="level2hierChild" presStyleCnt="0"/>
      <dgm:spPr/>
    </dgm:pt>
    <dgm:pt modelId="{E00685B1-C7CF-46A7-8FBA-BB626EE4B854}" type="pres">
      <dgm:prSet presAssocID="{9CD5B2CD-BFEE-4BFB-B992-EA3371C99CCC}" presName="conn2-1" presStyleLbl="parChTrans1D2" presStyleIdx="3" presStyleCnt="7"/>
      <dgm:spPr/>
      <dgm:t>
        <a:bodyPr/>
        <a:lstStyle/>
        <a:p>
          <a:endParaRPr lang="en-US"/>
        </a:p>
      </dgm:t>
    </dgm:pt>
    <dgm:pt modelId="{F07CFD51-9804-4AB5-A337-7129ECF07A8B}" type="pres">
      <dgm:prSet presAssocID="{9CD5B2CD-BFEE-4BFB-B992-EA3371C99CCC}" presName="connTx" presStyleLbl="parChTrans1D2" presStyleIdx="3" presStyleCnt="7"/>
      <dgm:spPr/>
      <dgm:t>
        <a:bodyPr/>
        <a:lstStyle/>
        <a:p>
          <a:endParaRPr lang="en-US"/>
        </a:p>
      </dgm:t>
    </dgm:pt>
    <dgm:pt modelId="{DC278051-07EE-43DE-A4F6-4651622E778D}" type="pres">
      <dgm:prSet presAssocID="{95A53A77-E1E6-434F-B153-2464D353B736}" presName="root2" presStyleCnt="0"/>
      <dgm:spPr/>
    </dgm:pt>
    <dgm:pt modelId="{22F40D06-3CC5-4495-8BE0-EAE4E4C49DD2}" type="pres">
      <dgm:prSet presAssocID="{95A53A77-E1E6-434F-B153-2464D353B736}" presName="LevelTwoTextNode" presStyleLbl="node2" presStyleIdx="3" presStyleCnt="7">
        <dgm:presLayoutVars>
          <dgm:chPref val="3"/>
        </dgm:presLayoutVars>
      </dgm:prSet>
      <dgm:spPr/>
      <dgm:t>
        <a:bodyPr/>
        <a:lstStyle/>
        <a:p>
          <a:endParaRPr lang="en-US"/>
        </a:p>
      </dgm:t>
    </dgm:pt>
    <dgm:pt modelId="{EFC471B5-8372-49A5-A8BF-8071728F262D}" type="pres">
      <dgm:prSet presAssocID="{95A53A77-E1E6-434F-B153-2464D353B736}" presName="level3hierChild" presStyleCnt="0"/>
      <dgm:spPr/>
    </dgm:pt>
    <dgm:pt modelId="{8CBAB621-9E00-46F1-A003-E096449A0940}" type="pres">
      <dgm:prSet presAssocID="{D7BBF7A0-2312-4EE1-84C9-44DB4848E429}" presName="conn2-1" presStyleLbl="parChTrans1D3" presStyleIdx="5" presStyleCnt="9"/>
      <dgm:spPr/>
      <dgm:t>
        <a:bodyPr/>
        <a:lstStyle/>
        <a:p>
          <a:endParaRPr lang="en-US"/>
        </a:p>
      </dgm:t>
    </dgm:pt>
    <dgm:pt modelId="{C87DA82A-90F6-462E-815C-0CF0ADADF400}" type="pres">
      <dgm:prSet presAssocID="{D7BBF7A0-2312-4EE1-84C9-44DB4848E429}" presName="connTx" presStyleLbl="parChTrans1D3" presStyleIdx="5" presStyleCnt="9"/>
      <dgm:spPr/>
      <dgm:t>
        <a:bodyPr/>
        <a:lstStyle/>
        <a:p>
          <a:endParaRPr lang="en-US"/>
        </a:p>
      </dgm:t>
    </dgm:pt>
    <dgm:pt modelId="{CC309725-3A3B-4AE0-8A30-8EEF50D8844B}" type="pres">
      <dgm:prSet presAssocID="{C370D1F0-FCC2-4396-B3F2-6CDDFD4A9EC3}" presName="root2" presStyleCnt="0"/>
      <dgm:spPr/>
    </dgm:pt>
    <dgm:pt modelId="{76DB0635-43F3-4B71-B18C-9F6C5C87446B}" type="pres">
      <dgm:prSet presAssocID="{C370D1F0-FCC2-4396-B3F2-6CDDFD4A9EC3}" presName="LevelTwoTextNode" presStyleLbl="node3" presStyleIdx="5" presStyleCnt="9">
        <dgm:presLayoutVars>
          <dgm:chPref val="3"/>
        </dgm:presLayoutVars>
      </dgm:prSet>
      <dgm:spPr/>
      <dgm:t>
        <a:bodyPr/>
        <a:lstStyle/>
        <a:p>
          <a:endParaRPr lang="en-US"/>
        </a:p>
      </dgm:t>
    </dgm:pt>
    <dgm:pt modelId="{BBD58138-DE98-4B94-B329-840833095F2C}" type="pres">
      <dgm:prSet presAssocID="{C370D1F0-FCC2-4396-B3F2-6CDDFD4A9EC3}" presName="level3hierChild" presStyleCnt="0"/>
      <dgm:spPr/>
    </dgm:pt>
    <dgm:pt modelId="{607D03D4-2377-4C63-BB24-5D224010C365}" type="pres">
      <dgm:prSet presAssocID="{9EED8A2C-22CF-4087-A9DD-A1A6077BDD08}" presName="conn2-1" presStyleLbl="parChTrans1D2" presStyleIdx="4" presStyleCnt="7"/>
      <dgm:spPr/>
      <dgm:t>
        <a:bodyPr/>
        <a:lstStyle/>
        <a:p>
          <a:endParaRPr lang="en-US"/>
        </a:p>
      </dgm:t>
    </dgm:pt>
    <dgm:pt modelId="{D8D0DBB4-D169-46DC-8FA2-77C4250387B9}" type="pres">
      <dgm:prSet presAssocID="{9EED8A2C-22CF-4087-A9DD-A1A6077BDD08}" presName="connTx" presStyleLbl="parChTrans1D2" presStyleIdx="4" presStyleCnt="7"/>
      <dgm:spPr/>
      <dgm:t>
        <a:bodyPr/>
        <a:lstStyle/>
        <a:p>
          <a:endParaRPr lang="en-US"/>
        </a:p>
      </dgm:t>
    </dgm:pt>
    <dgm:pt modelId="{133A0C03-007A-4BD4-BF90-A83AEB6BD8A6}" type="pres">
      <dgm:prSet presAssocID="{04CF62C9-3783-413A-9F99-8BBDF78974C4}" presName="root2" presStyleCnt="0"/>
      <dgm:spPr/>
    </dgm:pt>
    <dgm:pt modelId="{5E5D84FA-A659-4A0F-8776-00E6402118C1}" type="pres">
      <dgm:prSet presAssocID="{04CF62C9-3783-413A-9F99-8BBDF78974C4}" presName="LevelTwoTextNode" presStyleLbl="node2" presStyleIdx="4" presStyleCnt="7">
        <dgm:presLayoutVars>
          <dgm:chPref val="3"/>
        </dgm:presLayoutVars>
      </dgm:prSet>
      <dgm:spPr/>
      <dgm:t>
        <a:bodyPr/>
        <a:lstStyle/>
        <a:p>
          <a:endParaRPr lang="en-US"/>
        </a:p>
      </dgm:t>
    </dgm:pt>
    <dgm:pt modelId="{871B4945-428E-42C6-BD6C-A2CD991FF312}" type="pres">
      <dgm:prSet presAssocID="{04CF62C9-3783-413A-9F99-8BBDF78974C4}" presName="level3hierChild" presStyleCnt="0"/>
      <dgm:spPr/>
    </dgm:pt>
    <dgm:pt modelId="{9504A848-27D6-466B-B662-59D6D0BA1471}" type="pres">
      <dgm:prSet presAssocID="{3E367E66-C152-4709-9CCE-312DD232CD97}" presName="conn2-1" presStyleLbl="parChTrans1D3" presStyleIdx="6" presStyleCnt="9"/>
      <dgm:spPr/>
      <dgm:t>
        <a:bodyPr/>
        <a:lstStyle/>
        <a:p>
          <a:endParaRPr lang="en-US"/>
        </a:p>
      </dgm:t>
    </dgm:pt>
    <dgm:pt modelId="{38F42573-2EAD-4BA9-89B0-7CA764B77B15}" type="pres">
      <dgm:prSet presAssocID="{3E367E66-C152-4709-9CCE-312DD232CD97}" presName="connTx" presStyleLbl="parChTrans1D3" presStyleIdx="6" presStyleCnt="9"/>
      <dgm:spPr/>
      <dgm:t>
        <a:bodyPr/>
        <a:lstStyle/>
        <a:p>
          <a:endParaRPr lang="en-US"/>
        </a:p>
      </dgm:t>
    </dgm:pt>
    <dgm:pt modelId="{C184625F-55F0-4534-9DC1-67CCD2B830B7}" type="pres">
      <dgm:prSet presAssocID="{EB9F05AE-3C53-4D08-9BB0-D0ED26F6D748}" presName="root2" presStyleCnt="0"/>
      <dgm:spPr/>
    </dgm:pt>
    <dgm:pt modelId="{292D50E2-A2F4-4673-AD33-333267EB87C7}" type="pres">
      <dgm:prSet presAssocID="{EB9F05AE-3C53-4D08-9BB0-D0ED26F6D748}" presName="LevelTwoTextNode" presStyleLbl="node3" presStyleIdx="6" presStyleCnt="9">
        <dgm:presLayoutVars>
          <dgm:chPref val="3"/>
        </dgm:presLayoutVars>
      </dgm:prSet>
      <dgm:spPr/>
      <dgm:t>
        <a:bodyPr/>
        <a:lstStyle/>
        <a:p>
          <a:endParaRPr lang="en-US"/>
        </a:p>
      </dgm:t>
    </dgm:pt>
    <dgm:pt modelId="{63C96DE7-335C-4845-BEF7-10A5C8627826}" type="pres">
      <dgm:prSet presAssocID="{EB9F05AE-3C53-4D08-9BB0-D0ED26F6D748}" presName="level3hierChild" presStyleCnt="0"/>
      <dgm:spPr/>
    </dgm:pt>
    <dgm:pt modelId="{BA9F176D-0A8C-48E8-B645-9A5D36249A14}" type="pres">
      <dgm:prSet presAssocID="{45C43511-63E4-44C7-BEB3-FAEC4D3FFEC7}" presName="conn2-1" presStyleLbl="parChTrans1D2" presStyleIdx="5" presStyleCnt="7"/>
      <dgm:spPr/>
      <dgm:t>
        <a:bodyPr/>
        <a:lstStyle/>
        <a:p>
          <a:endParaRPr lang="en-US"/>
        </a:p>
      </dgm:t>
    </dgm:pt>
    <dgm:pt modelId="{832ED46E-5FFD-48C3-A744-CC382CC45A80}" type="pres">
      <dgm:prSet presAssocID="{45C43511-63E4-44C7-BEB3-FAEC4D3FFEC7}" presName="connTx" presStyleLbl="parChTrans1D2" presStyleIdx="5" presStyleCnt="7"/>
      <dgm:spPr/>
      <dgm:t>
        <a:bodyPr/>
        <a:lstStyle/>
        <a:p>
          <a:endParaRPr lang="en-US"/>
        </a:p>
      </dgm:t>
    </dgm:pt>
    <dgm:pt modelId="{53A54C23-6F59-496A-8C0E-5F0079A502D1}" type="pres">
      <dgm:prSet presAssocID="{BC2F1540-9187-4D6E-92F2-67C2006EDCA3}" presName="root2" presStyleCnt="0"/>
      <dgm:spPr/>
    </dgm:pt>
    <dgm:pt modelId="{F341619D-C32D-44E2-93DA-3305CCAA52A9}" type="pres">
      <dgm:prSet presAssocID="{BC2F1540-9187-4D6E-92F2-67C2006EDCA3}" presName="LevelTwoTextNode" presStyleLbl="node2" presStyleIdx="5" presStyleCnt="7">
        <dgm:presLayoutVars>
          <dgm:chPref val="3"/>
        </dgm:presLayoutVars>
      </dgm:prSet>
      <dgm:spPr/>
      <dgm:t>
        <a:bodyPr/>
        <a:lstStyle/>
        <a:p>
          <a:endParaRPr lang="en-US"/>
        </a:p>
      </dgm:t>
    </dgm:pt>
    <dgm:pt modelId="{DE22114A-9D1A-435F-830B-8E7859BDB76E}" type="pres">
      <dgm:prSet presAssocID="{BC2F1540-9187-4D6E-92F2-67C2006EDCA3}" presName="level3hierChild" presStyleCnt="0"/>
      <dgm:spPr/>
    </dgm:pt>
    <dgm:pt modelId="{A0495B77-F571-4245-B339-0120BA114B65}" type="pres">
      <dgm:prSet presAssocID="{618F0E05-6A97-4E15-924F-C43A64BA9FD2}" presName="conn2-1" presStyleLbl="parChTrans1D3" presStyleIdx="7" presStyleCnt="9"/>
      <dgm:spPr/>
      <dgm:t>
        <a:bodyPr/>
        <a:lstStyle/>
        <a:p>
          <a:endParaRPr lang="en-US"/>
        </a:p>
      </dgm:t>
    </dgm:pt>
    <dgm:pt modelId="{0386044D-2EF7-49AC-84C1-90EB52091DC7}" type="pres">
      <dgm:prSet presAssocID="{618F0E05-6A97-4E15-924F-C43A64BA9FD2}" presName="connTx" presStyleLbl="parChTrans1D3" presStyleIdx="7" presStyleCnt="9"/>
      <dgm:spPr/>
      <dgm:t>
        <a:bodyPr/>
        <a:lstStyle/>
        <a:p>
          <a:endParaRPr lang="en-US"/>
        </a:p>
      </dgm:t>
    </dgm:pt>
    <dgm:pt modelId="{6CBD3B0E-E9CC-4129-B0C9-ADE799AC55DE}" type="pres">
      <dgm:prSet presAssocID="{FC449BDF-451E-4E30-BB82-F3D24604D7E3}" presName="root2" presStyleCnt="0"/>
      <dgm:spPr/>
    </dgm:pt>
    <dgm:pt modelId="{BAA42922-2F1C-4807-8537-D3FF98E8408D}" type="pres">
      <dgm:prSet presAssocID="{FC449BDF-451E-4E30-BB82-F3D24604D7E3}" presName="LevelTwoTextNode" presStyleLbl="node3" presStyleIdx="7" presStyleCnt="9" custScaleX="159424">
        <dgm:presLayoutVars>
          <dgm:chPref val="3"/>
        </dgm:presLayoutVars>
      </dgm:prSet>
      <dgm:spPr/>
      <dgm:t>
        <a:bodyPr/>
        <a:lstStyle/>
        <a:p>
          <a:endParaRPr lang="en-US"/>
        </a:p>
      </dgm:t>
    </dgm:pt>
    <dgm:pt modelId="{2C173294-4C87-4D54-82D3-3915C3ED0F25}" type="pres">
      <dgm:prSet presAssocID="{FC449BDF-451E-4E30-BB82-F3D24604D7E3}" presName="level3hierChild" presStyleCnt="0"/>
      <dgm:spPr/>
    </dgm:pt>
    <dgm:pt modelId="{967667BE-1798-4BF8-8CCA-078CBFEA6D49}" type="pres">
      <dgm:prSet presAssocID="{F49E0603-5B06-4B62-9A9E-2469B188B540}" presName="conn2-1" presStyleLbl="parChTrans1D2" presStyleIdx="6" presStyleCnt="7"/>
      <dgm:spPr/>
      <dgm:t>
        <a:bodyPr/>
        <a:lstStyle/>
        <a:p>
          <a:endParaRPr lang="en-US"/>
        </a:p>
      </dgm:t>
    </dgm:pt>
    <dgm:pt modelId="{B1951420-FFAA-4F93-9649-A2CF9CB7D4A9}" type="pres">
      <dgm:prSet presAssocID="{F49E0603-5B06-4B62-9A9E-2469B188B540}" presName="connTx" presStyleLbl="parChTrans1D2" presStyleIdx="6" presStyleCnt="7"/>
      <dgm:spPr/>
      <dgm:t>
        <a:bodyPr/>
        <a:lstStyle/>
        <a:p>
          <a:endParaRPr lang="en-US"/>
        </a:p>
      </dgm:t>
    </dgm:pt>
    <dgm:pt modelId="{F4BCA7CA-474D-4639-9490-B50306E9C397}" type="pres">
      <dgm:prSet presAssocID="{256BCCCB-F723-427C-87E1-553B95560D01}" presName="root2" presStyleCnt="0"/>
      <dgm:spPr/>
    </dgm:pt>
    <dgm:pt modelId="{CF40789A-A4DA-47EE-94D7-E0EF89988B82}" type="pres">
      <dgm:prSet presAssocID="{256BCCCB-F723-427C-87E1-553B95560D01}" presName="LevelTwoTextNode" presStyleLbl="node2" presStyleIdx="6" presStyleCnt="7">
        <dgm:presLayoutVars>
          <dgm:chPref val="3"/>
        </dgm:presLayoutVars>
      </dgm:prSet>
      <dgm:spPr/>
      <dgm:t>
        <a:bodyPr/>
        <a:lstStyle/>
        <a:p>
          <a:endParaRPr lang="en-US"/>
        </a:p>
      </dgm:t>
    </dgm:pt>
    <dgm:pt modelId="{AB2520DB-79C9-4B9F-A14A-3830F2D611EB}" type="pres">
      <dgm:prSet presAssocID="{256BCCCB-F723-427C-87E1-553B95560D01}" presName="level3hierChild" presStyleCnt="0"/>
      <dgm:spPr/>
    </dgm:pt>
    <dgm:pt modelId="{AE9139D4-5A9A-445A-8CA7-8B6D1174931E}" type="pres">
      <dgm:prSet presAssocID="{546BA390-134D-400D-853C-58E3A0AA6035}" presName="conn2-1" presStyleLbl="parChTrans1D3" presStyleIdx="8" presStyleCnt="9"/>
      <dgm:spPr/>
      <dgm:t>
        <a:bodyPr/>
        <a:lstStyle/>
        <a:p>
          <a:endParaRPr lang="en-US"/>
        </a:p>
      </dgm:t>
    </dgm:pt>
    <dgm:pt modelId="{9EF14244-E103-4E29-8270-469041749EC7}" type="pres">
      <dgm:prSet presAssocID="{546BA390-134D-400D-853C-58E3A0AA6035}" presName="connTx" presStyleLbl="parChTrans1D3" presStyleIdx="8" presStyleCnt="9"/>
      <dgm:spPr/>
      <dgm:t>
        <a:bodyPr/>
        <a:lstStyle/>
        <a:p>
          <a:endParaRPr lang="en-US"/>
        </a:p>
      </dgm:t>
    </dgm:pt>
    <dgm:pt modelId="{8FBE19F2-CB72-4B20-B01B-FFC3027451C0}" type="pres">
      <dgm:prSet presAssocID="{EBBB1825-551B-4294-9A17-28E15C5349D8}" presName="root2" presStyleCnt="0"/>
      <dgm:spPr/>
    </dgm:pt>
    <dgm:pt modelId="{C50FAC6D-1CD0-4212-AB07-3A2A46D59FD0}" type="pres">
      <dgm:prSet presAssocID="{EBBB1825-551B-4294-9A17-28E15C5349D8}" presName="LevelTwoTextNode" presStyleLbl="node3" presStyleIdx="8" presStyleCnt="9">
        <dgm:presLayoutVars>
          <dgm:chPref val="3"/>
        </dgm:presLayoutVars>
      </dgm:prSet>
      <dgm:spPr/>
      <dgm:t>
        <a:bodyPr/>
        <a:lstStyle/>
        <a:p>
          <a:endParaRPr lang="en-US"/>
        </a:p>
      </dgm:t>
    </dgm:pt>
    <dgm:pt modelId="{0832803E-DFA9-4DCB-AE2D-5BDC91471532}" type="pres">
      <dgm:prSet presAssocID="{EBBB1825-551B-4294-9A17-28E15C5349D8}" presName="level3hierChild" presStyleCnt="0"/>
      <dgm:spPr/>
    </dgm:pt>
    <dgm:pt modelId="{C869E2A8-1A2C-4ECF-9897-1DC07357029D}" type="pres">
      <dgm:prSet presAssocID="{F16779BD-0711-4319-B124-278E2E1B255C}" presName="root1" presStyleCnt="0"/>
      <dgm:spPr/>
    </dgm:pt>
    <dgm:pt modelId="{47EB27F5-5D9C-47DF-B897-27144FB8A3A1}" type="pres">
      <dgm:prSet presAssocID="{F16779BD-0711-4319-B124-278E2E1B255C}" presName="LevelOneTextNode" presStyleLbl="node0" presStyleIdx="2" presStyleCnt="3" custScaleX="159398">
        <dgm:presLayoutVars>
          <dgm:chPref val="3"/>
        </dgm:presLayoutVars>
      </dgm:prSet>
      <dgm:spPr/>
      <dgm:t>
        <a:bodyPr/>
        <a:lstStyle/>
        <a:p>
          <a:endParaRPr lang="en-US"/>
        </a:p>
      </dgm:t>
    </dgm:pt>
    <dgm:pt modelId="{80576833-30D0-4CB1-980E-F3BAC99673AF}" type="pres">
      <dgm:prSet presAssocID="{F16779BD-0711-4319-B124-278E2E1B255C}" presName="level2hierChild" presStyleCnt="0"/>
      <dgm:spPr/>
    </dgm:pt>
  </dgm:ptLst>
  <dgm:cxnLst>
    <dgm:cxn modelId="{35EF4ABA-1B5C-4E5C-A057-8615820FD7D9}" type="presOf" srcId="{586442F3-6281-47E7-97B7-36E9E6C91F7A}" destId="{1A278870-18DB-4C3D-9625-13649157F50B}" srcOrd="0" destOrd="0" presId="urn:microsoft.com/office/officeart/2005/8/layout/hierarchy2"/>
    <dgm:cxn modelId="{DDFC7E0B-5B2B-48DB-ACA4-1370C6BB179B}" srcId="{058E89F3-514A-4DBB-8039-0789AEA6BBDF}" destId="{6CEE3E62-B5D7-41AD-AF1E-86C1D36B24A2}" srcOrd="1" destOrd="0" parTransId="{7A93F985-9D61-4930-A12C-9664BADF9DD4}" sibTransId="{1869B8D1-FEB3-4A05-A018-AB7C919CD223}"/>
    <dgm:cxn modelId="{D8EE106C-6ACF-4D39-B0BF-2F2083D29410}" type="presOf" srcId="{C370D1F0-FCC2-4396-B3F2-6CDDFD4A9EC3}" destId="{76DB0635-43F3-4B71-B18C-9F6C5C87446B}" srcOrd="0" destOrd="0" presId="urn:microsoft.com/office/officeart/2005/8/layout/hierarchy2"/>
    <dgm:cxn modelId="{AFF9515B-3B78-43F0-A8B8-78F9E20D8F2C}" type="presOf" srcId="{618F0E05-6A97-4E15-924F-C43A64BA9FD2}" destId="{A0495B77-F571-4245-B339-0120BA114B65}" srcOrd="0" destOrd="0" presId="urn:microsoft.com/office/officeart/2005/8/layout/hierarchy2"/>
    <dgm:cxn modelId="{B1CE2668-FA64-4AB8-A93E-FCF57F3C45EF}" type="presOf" srcId="{F4F03E34-66A5-4812-B416-F24C498E02EF}" destId="{16B77759-8286-4CE5-AAB9-ACACC8071E61}" srcOrd="0" destOrd="0" presId="urn:microsoft.com/office/officeart/2005/8/layout/hierarchy2"/>
    <dgm:cxn modelId="{2F6A4CE3-38BB-4873-9D51-927616AE1AF3}" srcId="{C1FD7FC0-48C7-414D-9EDC-3A38F43F027D}" destId="{E9AEF0CF-E1C2-4C2A-A68C-CB77B22C681B}" srcOrd="2" destOrd="0" parTransId="{8CF1ED07-9B4A-46BF-AE45-D3CE9B6B4BD5}" sibTransId="{6B7D8002-7866-4FBF-93D6-680FC2998F5F}"/>
    <dgm:cxn modelId="{C069C946-F55C-4D44-9CF2-BE1C312DCF57}" type="presOf" srcId="{9EED8A2C-22CF-4087-A9DD-A1A6077BDD08}" destId="{607D03D4-2377-4C63-BB24-5D224010C365}" srcOrd="0" destOrd="0" presId="urn:microsoft.com/office/officeart/2005/8/layout/hierarchy2"/>
    <dgm:cxn modelId="{8CA22EB9-0463-45D0-B268-0D6A7F3C50AD}" type="presOf" srcId="{BC2F1540-9187-4D6E-92F2-67C2006EDCA3}" destId="{F341619D-C32D-44E2-93DA-3305CCAA52A9}" srcOrd="0" destOrd="0" presId="urn:microsoft.com/office/officeart/2005/8/layout/hierarchy2"/>
    <dgm:cxn modelId="{34201BC9-9727-49A8-8025-FC276F4E8F6F}" type="presOf" srcId="{F49E0603-5B06-4B62-9A9E-2469B188B540}" destId="{967667BE-1798-4BF8-8CCA-078CBFEA6D49}" srcOrd="0" destOrd="0" presId="urn:microsoft.com/office/officeart/2005/8/layout/hierarchy2"/>
    <dgm:cxn modelId="{AAE84428-442E-4A46-880F-679267055BEA}" type="presOf" srcId="{256BCCCB-F723-427C-87E1-553B95560D01}" destId="{CF40789A-A4DA-47EE-94D7-E0EF89988B82}" srcOrd="0" destOrd="0" presId="urn:microsoft.com/office/officeart/2005/8/layout/hierarchy2"/>
    <dgm:cxn modelId="{FE7A6F2D-C4D9-47C7-959A-6A37755EC6EE}" srcId="{95A53A77-E1E6-434F-B153-2464D353B736}" destId="{C370D1F0-FCC2-4396-B3F2-6CDDFD4A9EC3}" srcOrd="0" destOrd="0" parTransId="{D7BBF7A0-2312-4EE1-84C9-44DB4848E429}" sibTransId="{646ECC17-8055-4C27-88EB-FB69D7804464}"/>
    <dgm:cxn modelId="{C74CDF91-7C43-424D-B645-B3785DBACEA5}" srcId="{BC2F1540-9187-4D6E-92F2-67C2006EDCA3}" destId="{FC449BDF-451E-4E30-BB82-F3D24604D7E3}" srcOrd="0" destOrd="0" parTransId="{618F0E05-6A97-4E15-924F-C43A64BA9FD2}" sibTransId="{36D742E3-585F-427B-93E6-0F6C69A9491D}"/>
    <dgm:cxn modelId="{265B1938-A6D6-4D5A-A537-266F012E266E}" type="presOf" srcId="{E9AEF0CF-E1C2-4C2A-A68C-CB77B22C681B}" destId="{0C6D46EA-55AD-4E2F-A94F-F23FA9F6FA9A}" srcOrd="0" destOrd="0" presId="urn:microsoft.com/office/officeart/2005/8/layout/hierarchy2"/>
    <dgm:cxn modelId="{FB9FE903-40AD-4890-BC59-7B9FB31ADA74}" type="presOf" srcId="{04CF62C9-3783-413A-9F99-8BBDF78974C4}" destId="{5E5D84FA-A659-4A0F-8776-00E6402118C1}" srcOrd="0" destOrd="0" presId="urn:microsoft.com/office/officeart/2005/8/layout/hierarchy2"/>
    <dgm:cxn modelId="{7D07F4C6-1B50-4932-B534-391D22304AC8}" type="presOf" srcId="{F7E12A42-4772-41BD-A6CC-ABD91D910342}" destId="{EF647E26-9C33-4492-8C68-4FE93CCFB3AF}" srcOrd="0" destOrd="0" presId="urn:microsoft.com/office/officeart/2005/8/layout/hierarchy2"/>
    <dgm:cxn modelId="{633BA588-1694-4815-9DC3-69364C414CC1}" srcId="{6CEE3E62-B5D7-41AD-AF1E-86C1D36B24A2}" destId="{256BCCCB-F723-427C-87E1-553B95560D01}" srcOrd="3" destOrd="0" parTransId="{F49E0603-5B06-4B62-9A9E-2469B188B540}" sibTransId="{5460EC16-DC0E-4150-BF7D-4E11EF505E1D}"/>
    <dgm:cxn modelId="{5FD79073-0545-424E-9A67-C37AB7156E74}" type="presOf" srcId="{8CF1ED07-9B4A-46BF-AE45-D3CE9B6B4BD5}" destId="{AF35FEFD-D148-414F-8FF1-F3377C2855F7}" srcOrd="0" destOrd="0" presId="urn:microsoft.com/office/officeart/2005/8/layout/hierarchy2"/>
    <dgm:cxn modelId="{BB70A1DA-2574-4035-99F4-1219F7BAE353}" srcId="{79E0BBBF-5EF5-4880-9759-A9FEC257072A}" destId="{BB445175-A54F-43AC-BF67-1812E8E01892}" srcOrd="0" destOrd="0" parTransId="{586442F3-6281-47E7-97B7-36E9E6C91F7A}" sibTransId="{4A30F73E-611E-4EC5-9689-BC4CB7CDF861}"/>
    <dgm:cxn modelId="{FB1F92E0-8896-4229-A561-6867EDFFA59C}" type="presOf" srcId="{F7E12A42-4772-41BD-A6CC-ABD91D910342}" destId="{891826C6-66C5-4217-8C8E-F5E6CB0A73EE}" srcOrd="1" destOrd="0" presId="urn:microsoft.com/office/officeart/2005/8/layout/hierarchy2"/>
    <dgm:cxn modelId="{3C0C7376-9FA9-4501-8EA3-CEACBF01C578}" srcId="{C1FD7FC0-48C7-414D-9EDC-3A38F43F027D}" destId="{79E0BBBF-5EF5-4880-9759-A9FEC257072A}" srcOrd="1" destOrd="0" parTransId="{DC9BC189-F36F-4343-8844-CDB2B123A1D4}" sibTransId="{D0A092FF-1534-4111-B7C1-11C95F16BB8D}"/>
    <dgm:cxn modelId="{3FF39A37-688B-484C-BF08-05E036D301CC}" type="presOf" srcId="{8CF1ED07-9B4A-46BF-AE45-D3CE9B6B4BD5}" destId="{EBED5AD7-9ABB-472E-9A62-95E9F158B5C5}" srcOrd="1" destOrd="0" presId="urn:microsoft.com/office/officeart/2005/8/layout/hierarchy2"/>
    <dgm:cxn modelId="{13681AA1-5BBA-4C1E-8B80-23328672C501}" type="presOf" srcId="{8C64D439-113A-4B61-B2C1-8C9F3B9C8ABF}" destId="{94D0F7FD-40C9-4A4B-BE55-36A700313F67}" srcOrd="0" destOrd="0" presId="urn:microsoft.com/office/officeart/2005/8/layout/hierarchy2"/>
    <dgm:cxn modelId="{C998F1AB-30A4-464D-BC91-D2198E864BD6}" type="presOf" srcId="{95A53A77-E1E6-434F-B153-2464D353B736}" destId="{22F40D06-3CC5-4495-8BE0-EAE4E4C49DD2}" srcOrd="0" destOrd="0" presId="urn:microsoft.com/office/officeart/2005/8/layout/hierarchy2"/>
    <dgm:cxn modelId="{F9E07C25-1696-4E8C-9430-DF00C1EA717B}" type="presOf" srcId="{8132CB98-5495-4577-AC61-8F1A9313C815}" destId="{6EC533E0-78AF-4143-934C-0674EA91FF2B}" srcOrd="1" destOrd="0" presId="urn:microsoft.com/office/officeart/2005/8/layout/hierarchy2"/>
    <dgm:cxn modelId="{21627E1A-1142-4EB1-885F-5B32FF0DEA17}" type="presOf" srcId="{9CD5B2CD-BFEE-4BFB-B992-EA3371C99CCC}" destId="{F07CFD51-9804-4AB5-A337-7129ECF07A8B}" srcOrd="1" destOrd="0" presId="urn:microsoft.com/office/officeart/2005/8/layout/hierarchy2"/>
    <dgm:cxn modelId="{85984E3E-3109-4355-BE6D-B3CB83EC787E}" type="presOf" srcId="{DC9BC189-F36F-4343-8844-CDB2B123A1D4}" destId="{931AA6C5-4845-4252-B1EC-F9BB420F6B50}" srcOrd="1" destOrd="0" presId="urn:microsoft.com/office/officeart/2005/8/layout/hierarchy2"/>
    <dgm:cxn modelId="{8B40BAFE-35C7-4F96-B55E-449A1F5EF210}" type="presOf" srcId="{F4F03E34-66A5-4812-B416-F24C498E02EF}" destId="{5482EBD8-FB29-4DA5-B3C1-CA698720D100}" srcOrd="1" destOrd="0" presId="urn:microsoft.com/office/officeart/2005/8/layout/hierarchy2"/>
    <dgm:cxn modelId="{AD4B71F0-A9A2-48C0-A74B-270FFD339A34}" srcId="{6CEE3E62-B5D7-41AD-AF1E-86C1D36B24A2}" destId="{04CF62C9-3783-413A-9F99-8BBDF78974C4}" srcOrd="1" destOrd="0" parTransId="{9EED8A2C-22CF-4087-A9DD-A1A6077BDD08}" sibTransId="{CDAE52AC-48B5-4740-A604-F1FE1249DC6C}"/>
    <dgm:cxn modelId="{F99AB74D-83D2-4A49-825D-9263E5B39E70}" type="presOf" srcId="{79E0BBBF-5EF5-4880-9759-A9FEC257072A}" destId="{C6C3CC71-E826-4F6C-BB0A-F9F9F4F32B15}" srcOrd="0" destOrd="0" presId="urn:microsoft.com/office/officeart/2005/8/layout/hierarchy2"/>
    <dgm:cxn modelId="{7F8153BE-E060-4DC8-8193-DF34A12DCFFB}" type="presOf" srcId="{586442F3-6281-47E7-97B7-36E9E6C91F7A}" destId="{42B3FFFE-20A2-42E1-803F-DC4FAF4BB50F}" srcOrd="1" destOrd="0" presId="urn:microsoft.com/office/officeart/2005/8/layout/hierarchy2"/>
    <dgm:cxn modelId="{7076E459-5FA2-4EDC-A0F2-C6496DF58DE2}" srcId="{C1FD7FC0-48C7-414D-9EDC-3A38F43F027D}" destId="{CAD049FB-1DFF-48BD-9D90-A704FBDC6A75}" srcOrd="0" destOrd="0" parTransId="{8132CB98-5495-4577-AC61-8F1A9313C815}" sibTransId="{4B7057E0-0D76-4588-BCBA-82E6BAEABC28}"/>
    <dgm:cxn modelId="{51C53539-3063-4D85-8152-D84CEA72002B}" type="presOf" srcId="{058E89F3-514A-4DBB-8039-0789AEA6BBDF}" destId="{1329E879-511F-4246-91C5-012F381C3EE4}" srcOrd="0" destOrd="0" presId="urn:microsoft.com/office/officeart/2005/8/layout/hierarchy2"/>
    <dgm:cxn modelId="{3B3966EC-7367-408A-B23D-1E742EB98269}" type="presOf" srcId="{9CD5B2CD-BFEE-4BFB-B992-EA3371C99CCC}" destId="{E00685B1-C7CF-46A7-8FBA-BB626EE4B854}" srcOrd="0" destOrd="0" presId="urn:microsoft.com/office/officeart/2005/8/layout/hierarchy2"/>
    <dgm:cxn modelId="{3A7CBE01-85C2-4BD7-9966-C3F816595F9D}" type="presOf" srcId="{9EED8A2C-22CF-4087-A9DD-A1A6077BDD08}" destId="{D8D0DBB4-D169-46DC-8FA2-77C4250387B9}" srcOrd="1" destOrd="0" presId="urn:microsoft.com/office/officeart/2005/8/layout/hierarchy2"/>
    <dgm:cxn modelId="{C153CAC3-1D93-4E17-B98B-CD0F7CE4AF29}" type="presOf" srcId="{618F0E05-6A97-4E15-924F-C43A64BA9FD2}" destId="{0386044D-2EF7-49AC-84C1-90EB52091DC7}" srcOrd="1" destOrd="0" presId="urn:microsoft.com/office/officeart/2005/8/layout/hierarchy2"/>
    <dgm:cxn modelId="{418A8345-D17D-4C11-83B9-804494E42EFF}" type="presOf" srcId="{D7BBF7A0-2312-4EE1-84C9-44DB4848E429}" destId="{C87DA82A-90F6-462E-815C-0CF0ADADF400}" srcOrd="1" destOrd="0" presId="urn:microsoft.com/office/officeart/2005/8/layout/hierarchy2"/>
    <dgm:cxn modelId="{625202BD-9986-4A15-8CB6-A6B5CD69EEBD}" type="presOf" srcId="{45C43511-63E4-44C7-BEB3-FAEC4D3FFEC7}" destId="{832ED46E-5FFD-48C3-A744-CC382CC45A80}" srcOrd="1" destOrd="0" presId="urn:microsoft.com/office/officeart/2005/8/layout/hierarchy2"/>
    <dgm:cxn modelId="{F89FB8E5-2AA1-4DD6-A973-B08E43D9712C}" type="presOf" srcId="{4FAF0821-89D9-45E4-AC51-CE70BBB5F615}" destId="{F89534B5-5390-4C80-8A2B-9FC95B53531D}" srcOrd="0" destOrd="0" presId="urn:microsoft.com/office/officeart/2005/8/layout/hierarchy2"/>
    <dgm:cxn modelId="{F1393663-E29B-4D85-9197-90939E11FE8E}" srcId="{E9AEF0CF-E1C2-4C2A-A68C-CB77B22C681B}" destId="{A57791DC-1477-46E2-A68B-0B0897E3514E}" srcOrd="0" destOrd="0" parTransId="{D48E6DF2-2504-41ED-8B03-64387C0F206E}" sibTransId="{C910BE9E-2200-42A3-8EB7-1AE810121ACE}"/>
    <dgm:cxn modelId="{EF599107-F140-47F6-858C-8A759EFC836F}" srcId="{058E89F3-514A-4DBB-8039-0789AEA6BBDF}" destId="{F16779BD-0711-4319-B124-278E2E1B255C}" srcOrd="2" destOrd="0" parTransId="{31F0B951-9498-4443-895C-3E024B8A76FF}" sibTransId="{B4EE81A6-9AE1-4256-913F-F2499961367F}"/>
    <dgm:cxn modelId="{21885AF0-8602-4D78-9D32-3EE2E80EE017}" type="presOf" srcId="{3E367E66-C152-4709-9CCE-312DD232CD97}" destId="{9504A848-27D6-466B-B662-59D6D0BA1471}" srcOrd="0" destOrd="0" presId="urn:microsoft.com/office/officeart/2005/8/layout/hierarchy2"/>
    <dgm:cxn modelId="{DEADFE46-0DBF-4542-924E-25A913614A7B}" srcId="{CAD049FB-1DFF-48BD-9D90-A704FBDC6A75}" destId="{B18A61A0-D25A-4B3A-91DB-EF4543FC7EA6}" srcOrd="1" destOrd="0" parTransId="{A01A7B8B-AD5B-4F40-940A-FC7C64FC3E22}" sibTransId="{95802D04-F1BC-4865-99A8-D3CE1B9A57C7}"/>
    <dgm:cxn modelId="{BE06A946-87AB-4A2D-BF62-B4766D25F390}" srcId="{6CEE3E62-B5D7-41AD-AF1E-86C1D36B24A2}" destId="{BC2F1540-9187-4D6E-92F2-67C2006EDCA3}" srcOrd="2" destOrd="0" parTransId="{45C43511-63E4-44C7-BEB3-FAEC4D3FFEC7}" sibTransId="{0866F50A-13AC-47E2-855E-419DFDCDA6E4}"/>
    <dgm:cxn modelId="{BBC4CA0A-EDB2-4ACE-9502-A7C1CBA95E09}" type="presOf" srcId="{546BA390-134D-400D-853C-58E3A0AA6035}" destId="{9EF14244-E103-4E29-8270-469041749EC7}" srcOrd="1" destOrd="0" presId="urn:microsoft.com/office/officeart/2005/8/layout/hierarchy2"/>
    <dgm:cxn modelId="{1F8FC638-49E2-42C8-8904-AFC2EDF691CA}" type="presOf" srcId="{8132CB98-5495-4577-AC61-8F1A9313C815}" destId="{1A371F8D-7EC7-4B49-8D33-01294BF8EB62}" srcOrd="0" destOrd="0" presId="urn:microsoft.com/office/officeart/2005/8/layout/hierarchy2"/>
    <dgm:cxn modelId="{A3B6CA18-0DB3-48D7-B0F9-4AAB439643AA}" type="presOf" srcId="{A01A7B8B-AD5B-4F40-940A-FC7C64FC3E22}" destId="{20587BE2-4B09-40FF-9300-1955A1B7E3CE}" srcOrd="1" destOrd="0" presId="urn:microsoft.com/office/officeart/2005/8/layout/hierarchy2"/>
    <dgm:cxn modelId="{28E150D2-1D28-4332-819A-49DF218C9562}" srcId="{6CEE3E62-B5D7-41AD-AF1E-86C1D36B24A2}" destId="{95A53A77-E1E6-434F-B153-2464D353B736}" srcOrd="0" destOrd="0" parTransId="{9CD5B2CD-BFEE-4BFB-B992-EA3371C99CCC}" sibTransId="{F4A7FE9D-E2EF-4936-A433-1C5D80A7A7E0}"/>
    <dgm:cxn modelId="{AEFCE747-E0B8-4450-BC0D-F1ABCEFF754E}" type="presOf" srcId="{F49E0603-5B06-4B62-9A9E-2469B188B540}" destId="{B1951420-FFAA-4F93-9649-A2CF9CB7D4A9}" srcOrd="1" destOrd="0" presId="urn:microsoft.com/office/officeart/2005/8/layout/hierarchy2"/>
    <dgm:cxn modelId="{157BD29F-C543-43C9-96CA-29E81AC88EFF}" type="presOf" srcId="{DC9BC189-F36F-4343-8844-CDB2B123A1D4}" destId="{BA7A1FD7-0D73-4E6B-97BB-4009550F9CCC}" srcOrd="0" destOrd="0" presId="urn:microsoft.com/office/officeart/2005/8/layout/hierarchy2"/>
    <dgm:cxn modelId="{F1FB01E5-7C35-4A00-B0EB-EEC20B45FAF9}" type="presOf" srcId="{BB445175-A54F-43AC-BF67-1812E8E01892}" destId="{1D60679A-EE4A-4DC3-BB1F-00F13ECF2513}" srcOrd="0" destOrd="0" presId="urn:microsoft.com/office/officeart/2005/8/layout/hierarchy2"/>
    <dgm:cxn modelId="{89B81604-B24B-4786-B9EC-7905BD7552BD}" type="presOf" srcId="{F16779BD-0711-4319-B124-278E2E1B255C}" destId="{47EB27F5-5D9C-47DF-B897-27144FB8A3A1}" srcOrd="0" destOrd="0" presId="urn:microsoft.com/office/officeart/2005/8/layout/hierarchy2"/>
    <dgm:cxn modelId="{FD6EF83C-4C94-4032-B616-93E0DA8BE7A8}" type="presOf" srcId="{45C43511-63E4-44C7-BEB3-FAEC4D3FFEC7}" destId="{BA9F176D-0A8C-48E8-B645-9A5D36249A14}" srcOrd="0" destOrd="0" presId="urn:microsoft.com/office/officeart/2005/8/layout/hierarchy2"/>
    <dgm:cxn modelId="{181DE122-54CC-4821-9A91-4EC2F5748DF9}" srcId="{058E89F3-514A-4DBB-8039-0789AEA6BBDF}" destId="{C1FD7FC0-48C7-414D-9EDC-3A38F43F027D}" srcOrd="0" destOrd="0" parTransId="{026A027D-BC1E-43ED-AB1C-24CCD0FEA8D1}" sibTransId="{31DFCE0F-9E8C-4B2E-8B50-983B7DB79C90}"/>
    <dgm:cxn modelId="{513BE556-79CB-4DA4-AFDA-849C149659B3}" type="presOf" srcId="{D48E6DF2-2504-41ED-8B03-64387C0F206E}" destId="{BDC6B738-9E9F-4D2E-B093-2A5BBCB7BFC3}" srcOrd="0" destOrd="0" presId="urn:microsoft.com/office/officeart/2005/8/layout/hierarchy2"/>
    <dgm:cxn modelId="{885D2B71-A45D-4804-9DA6-0B60CD07892A}" type="presOf" srcId="{EB9F05AE-3C53-4D08-9BB0-D0ED26F6D748}" destId="{292D50E2-A2F4-4673-AD33-333267EB87C7}" srcOrd="0" destOrd="0" presId="urn:microsoft.com/office/officeart/2005/8/layout/hierarchy2"/>
    <dgm:cxn modelId="{B8D174CF-C2EA-4EA9-B4A5-6AE70FA50F6A}" srcId="{CAD049FB-1DFF-48BD-9D90-A704FBDC6A75}" destId="{8C64D439-113A-4B61-B2C1-8C9F3B9C8ABF}" srcOrd="0" destOrd="0" parTransId="{F4F03E34-66A5-4812-B416-F24C498E02EF}" sibTransId="{F2E60A69-646B-46CB-94F6-D2F95E4708AF}"/>
    <dgm:cxn modelId="{182AF5AB-578E-4696-80FB-F93901EDCCF1}" type="presOf" srcId="{D7BBF7A0-2312-4EE1-84C9-44DB4848E429}" destId="{8CBAB621-9E00-46F1-A003-E096449A0940}" srcOrd="0" destOrd="0" presId="urn:microsoft.com/office/officeart/2005/8/layout/hierarchy2"/>
    <dgm:cxn modelId="{29E366CA-5AF8-41A0-A5DD-AB64D1FC3482}" type="presOf" srcId="{EBBB1825-551B-4294-9A17-28E15C5349D8}" destId="{C50FAC6D-1CD0-4212-AB07-3A2A46D59FD0}" srcOrd="0" destOrd="0" presId="urn:microsoft.com/office/officeart/2005/8/layout/hierarchy2"/>
    <dgm:cxn modelId="{E9A63E68-C401-48BB-B5F7-C14ADEFDD716}" srcId="{04CF62C9-3783-413A-9F99-8BBDF78974C4}" destId="{EB9F05AE-3C53-4D08-9BB0-D0ED26F6D748}" srcOrd="0" destOrd="0" parTransId="{3E367E66-C152-4709-9CCE-312DD232CD97}" sibTransId="{109A0C82-0D0B-44E6-B4AF-0D7B30A1A3ED}"/>
    <dgm:cxn modelId="{438445B3-FD76-4451-8346-B173AD87AC63}" type="presOf" srcId="{546BA390-134D-400D-853C-58E3A0AA6035}" destId="{AE9139D4-5A9A-445A-8CA7-8B6D1174931E}" srcOrd="0" destOrd="0" presId="urn:microsoft.com/office/officeart/2005/8/layout/hierarchy2"/>
    <dgm:cxn modelId="{E75131B5-1153-4E5D-9F64-84C57AF9DAAE}" type="presOf" srcId="{CAD049FB-1DFF-48BD-9D90-A704FBDC6A75}" destId="{50270E34-A5E5-4B72-B6F3-7BDC8783B475}" srcOrd="0" destOrd="0" presId="urn:microsoft.com/office/officeart/2005/8/layout/hierarchy2"/>
    <dgm:cxn modelId="{94F0794F-373C-432E-A628-724860B0A3A5}" type="presOf" srcId="{A57791DC-1477-46E2-A68B-0B0897E3514E}" destId="{4D8337B2-1436-45E8-9571-3FFED11F5036}" srcOrd="0" destOrd="0" presId="urn:microsoft.com/office/officeart/2005/8/layout/hierarchy2"/>
    <dgm:cxn modelId="{C49D7DAE-8093-4343-B553-8B59554A164A}" type="presOf" srcId="{C1FD7FC0-48C7-414D-9EDC-3A38F43F027D}" destId="{5B075269-6FDB-44CC-94D8-4694190DD3D4}" srcOrd="0" destOrd="0" presId="urn:microsoft.com/office/officeart/2005/8/layout/hierarchy2"/>
    <dgm:cxn modelId="{447D1795-9B11-4BAC-910D-D49CDDB26C53}" srcId="{256BCCCB-F723-427C-87E1-553B95560D01}" destId="{EBBB1825-551B-4294-9A17-28E15C5349D8}" srcOrd="0" destOrd="0" parTransId="{546BA390-134D-400D-853C-58E3A0AA6035}" sibTransId="{2B4164B6-5F38-4969-A042-F84D2D5B40FE}"/>
    <dgm:cxn modelId="{A94308A2-4B8F-4B1B-871F-D3E645969D1B}" type="presOf" srcId="{6CEE3E62-B5D7-41AD-AF1E-86C1D36B24A2}" destId="{D7241015-6806-443B-AA4E-B2120FE23560}" srcOrd="0" destOrd="0" presId="urn:microsoft.com/office/officeart/2005/8/layout/hierarchy2"/>
    <dgm:cxn modelId="{5A226368-B792-4ED8-A2E3-312FC7ADA5A1}" type="presOf" srcId="{B18A61A0-D25A-4B3A-91DB-EF4543FC7EA6}" destId="{83821AA1-F8F3-4EBA-B01A-5FB86DBBB294}" srcOrd="0" destOrd="0" presId="urn:microsoft.com/office/officeart/2005/8/layout/hierarchy2"/>
    <dgm:cxn modelId="{A4748ADB-D5D6-4C9A-B00C-EDEC27A30440}" type="presOf" srcId="{FC449BDF-451E-4E30-BB82-F3D24604D7E3}" destId="{BAA42922-2F1C-4807-8537-D3FF98E8408D}" srcOrd="0" destOrd="0" presId="urn:microsoft.com/office/officeart/2005/8/layout/hierarchy2"/>
    <dgm:cxn modelId="{DF1AD8DE-B0DB-4665-B07D-18B8D5322341}" srcId="{CAD049FB-1DFF-48BD-9D90-A704FBDC6A75}" destId="{4FAF0821-89D9-45E4-AC51-CE70BBB5F615}" srcOrd="2" destOrd="0" parTransId="{F7E12A42-4772-41BD-A6CC-ABD91D910342}" sibTransId="{DDFEAF47-5ABD-4232-8445-50B49CFFC29E}"/>
    <dgm:cxn modelId="{155A230F-72C1-4CC2-B730-C41BB33B87CC}" type="presOf" srcId="{A01A7B8B-AD5B-4F40-940A-FC7C64FC3E22}" destId="{5E9D3AAC-3C7F-472F-A798-16DFCC6A79B0}" srcOrd="0" destOrd="0" presId="urn:microsoft.com/office/officeart/2005/8/layout/hierarchy2"/>
    <dgm:cxn modelId="{F57B5394-6344-42E0-8635-B94EE8962AED}" type="presOf" srcId="{D48E6DF2-2504-41ED-8B03-64387C0F206E}" destId="{1351526F-8818-4218-8DB1-A6AB9A1334A1}" srcOrd="1" destOrd="0" presId="urn:microsoft.com/office/officeart/2005/8/layout/hierarchy2"/>
    <dgm:cxn modelId="{33CB3E9D-03AE-4FB8-B4E0-F7CC0BAEB48C}" type="presOf" srcId="{3E367E66-C152-4709-9CCE-312DD232CD97}" destId="{38F42573-2EAD-4BA9-89B0-7CA764B77B15}" srcOrd="1" destOrd="0" presId="urn:microsoft.com/office/officeart/2005/8/layout/hierarchy2"/>
    <dgm:cxn modelId="{92F6B4BE-5389-4FEF-8EE2-3DDA77A68A71}" type="presParOf" srcId="{1329E879-511F-4246-91C5-012F381C3EE4}" destId="{DCD97C88-B4E1-4E62-B02F-DB4E31829207}" srcOrd="0" destOrd="0" presId="urn:microsoft.com/office/officeart/2005/8/layout/hierarchy2"/>
    <dgm:cxn modelId="{036E43FF-AC8E-49BF-B28A-86FE02ECF6AB}" type="presParOf" srcId="{DCD97C88-B4E1-4E62-B02F-DB4E31829207}" destId="{5B075269-6FDB-44CC-94D8-4694190DD3D4}" srcOrd="0" destOrd="0" presId="urn:microsoft.com/office/officeart/2005/8/layout/hierarchy2"/>
    <dgm:cxn modelId="{3FB89A75-00A7-47B2-AF8F-7047E28C8661}" type="presParOf" srcId="{DCD97C88-B4E1-4E62-B02F-DB4E31829207}" destId="{D1301D8D-C2D4-482E-981F-3FA2F2F1DE82}" srcOrd="1" destOrd="0" presId="urn:microsoft.com/office/officeart/2005/8/layout/hierarchy2"/>
    <dgm:cxn modelId="{01257E7E-8344-48A5-8D6F-63B705846DFB}" type="presParOf" srcId="{D1301D8D-C2D4-482E-981F-3FA2F2F1DE82}" destId="{1A371F8D-7EC7-4B49-8D33-01294BF8EB62}" srcOrd="0" destOrd="0" presId="urn:microsoft.com/office/officeart/2005/8/layout/hierarchy2"/>
    <dgm:cxn modelId="{051676AC-0F9E-475F-8A83-77AEC5AB3C31}" type="presParOf" srcId="{1A371F8D-7EC7-4B49-8D33-01294BF8EB62}" destId="{6EC533E0-78AF-4143-934C-0674EA91FF2B}" srcOrd="0" destOrd="0" presId="urn:microsoft.com/office/officeart/2005/8/layout/hierarchy2"/>
    <dgm:cxn modelId="{B8CF65AE-3149-4951-895E-77498DD44B7C}" type="presParOf" srcId="{D1301D8D-C2D4-482E-981F-3FA2F2F1DE82}" destId="{1FA6FE14-798E-4D54-BD2B-21908A1D5DB2}" srcOrd="1" destOrd="0" presId="urn:microsoft.com/office/officeart/2005/8/layout/hierarchy2"/>
    <dgm:cxn modelId="{4720439A-C36C-4FA8-8BCD-7031C387B266}" type="presParOf" srcId="{1FA6FE14-798E-4D54-BD2B-21908A1D5DB2}" destId="{50270E34-A5E5-4B72-B6F3-7BDC8783B475}" srcOrd="0" destOrd="0" presId="urn:microsoft.com/office/officeart/2005/8/layout/hierarchy2"/>
    <dgm:cxn modelId="{A56522C2-808A-4D9C-927A-05AFD81BB75C}" type="presParOf" srcId="{1FA6FE14-798E-4D54-BD2B-21908A1D5DB2}" destId="{57F4913E-24CC-4142-9757-256A1A80DD9F}" srcOrd="1" destOrd="0" presId="urn:microsoft.com/office/officeart/2005/8/layout/hierarchy2"/>
    <dgm:cxn modelId="{BFFA829A-AA04-431D-823E-A9F71EBB5335}" type="presParOf" srcId="{57F4913E-24CC-4142-9757-256A1A80DD9F}" destId="{16B77759-8286-4CE5-AAB9-ACACC8071E61}" srcOrd="0" destOrd="0" presId="urn:microsoft.com/office/officeart/2005/8/layout/hierarchy2"/>
    <dgm:cxn modelId="{1225857B-4AD0-4B17-BF0C-C3A328B7EA95}" type="presParOf" srcId="{16B77759-8286-4CE5-AAB9-ACACC8071E61}" destId="{5482EBD8-FB29-4DA5-B3C1-CA698720D100}" srcOrd="0" destOrd="0" presId="urn:microsoft.com/office/officeart/2005/8/layout/hierarchy2"/>
    <dgm:cxn modelId="{2D038102-212E-43DB-BC03-15869B2BA9B3}" type="presParOf" srcId="{57F4913E-24CC-4142-9757-256A1A80DD9F}" destId="{70F2C7B2-F09A-4170-897B-0285991D10DA}" srcOrd="1" destOrd="0" presId="urn:microsoft.com/office/officeart/2005/8/layout/hierarchy2"/>
    <dgm:cxn modelId="{7E54177C-5B9E-4554-A89C-A4792914D0F3}" type="presParOf" srcId="{70F2C7B2-F09A-4170-897B-0285991D10DA}" destId="{94D0F7FD-40C9-4A4B-BE55-36A700313F67}" srcOrd="0" destOrd="0" presId="urn:microsoft.com/office/officeart/2005/8/layout/hierarchy2"/>
    <dgm:cxn modelId="{44403806-CB2E-4AEC-9B88-DB249BBCE5FE}" type="presParOf" srcId="{70F2C7B2-F09A-4170-897B-0285991D10DA}" destId="{380760E3-DD72-430D-AC0E-11C18CA25E34}" srcOrd="1" destOrd="0" presId="urn:microsoft.com/office/officeart/2005/8/layout/hierarchy2"/>
    <dgm:cxn modelId="{B8D5B22D-BF1C-470E-B327-90467F9CAB6A}" type="presParOf" srcId="{57F4913E-24CC-4142-9757-256A1A80DD9F}" destId="{5E9D3AAC-3C7F-472F-A798-16DFCC6A79B0}" srcOrd="2" destOrd="0" presId="urn:microsoft.com/office/officeart/2005/8/layout/hierarchy2"/>
    <dgm:cxn modelId="{F16C997D-CB3C-4EE9-B3CC-3469075273ED}" type="presParOf" srcId="{5E9D3AAC-3C7F-472F-A798-16DFCC6A79B0}" destId="{20587BE2-4B09-40FF-9300-1955A1B7E3CE}" srcOrd="0" destOrd="0" presId="urn:microsoft.com/office/officeart/2005/8/layout/hierarchy2"/>
    <dgm:cxn modelId="{33556DD2-DBBE-4359-8BF9-7CDD2BB23091}" type="presParOf" srcId="{57F4913E-24CC-4142-9757-256A1A80DD9F}" destId="{700C08B7-0CCE-47FC-91DF-51C7BCB4D9A0}" srcOrd="3" destOrd="0" presId="urn:microsoft.com/office/officeart/2005/8/layout/hierarchy2"/>
    <dgm:cxn modelId="{BD676795-8D22-4426-AA3E-62D267639595}" type="presParOf" srcId="{700C08B7-0CCE-47FC-91DF-51C7BCB4D9A0}" destId="{83821AA1-F8F3-4EBA-B01A-5FB86DBBB294}" srcOrd="0" destOrd="0" presId="urn:microsoft.com/office/officeart/2005/8/layout/hierarchy2"/>
    <dgm:cxn modelId="{63E96589-2C8F-43E1-888D-046D738D4615}" type="presParOf" srcId="{700C08B7-0CCE-47FC-91DF-51C7BCB4D9A0}" destId="{9F4FE119-7394-4360-B691-C98CEC0EA79D}" srcOrd="1" destOrd="0" presId="urn:microsoft.com/office/officeart/2005/8/layout/hierarchy2"/>
    <dgm:cxn modelId="{432C7759-712A-455B-AFED-12CB1ED73A83}" type="presParOf" srcId="{57F4913E-24CC-4142-9757-256A1A80DD9F}" destId="{EF647E26-9C33-4492-8C68-4FE93CCFB3AF}" srcOrd="4" destOrd="0" presId="urn:microsoft.com/office/officeart/2005/8/layout/hierarchy2"/>
    <dgm:cxn modelId="{FFB8042E-A46F-4117-A0A2-A90A819AB0F0}" type="presParOf" srcId="{EF647E26-9C33-4492-8C68-4FE93CCFB3AF}" destId="{891826C6-66C5-4217-8C8E-F5E6CB0A73EE}" srcOrd="0" destOrd="0" presId="urn:microsoft.com/office/officeart/2005/8/layout/hierarchy2"/>
    <dgm:cxn modelId="{A508CB4A-9603-4D94-82E3-FD0ADD7A0963}" type="presParOf" srcId="{57F4913E-24CC-4142-9757-256A1A80DD9F}" destId="{EED6BF7C-CB1F-4B57-AA96-8DB7077F6E14}" srcOrd="5" destOrd="0" presId="urn:microsoft.com/office/officeart/2005/8/layout/hierarchy2"/>
    <dgm:cxn modelId="{FD5259EF-8BA6-4E0A-813F-D9C75E82151E}" type="presParOf" srcId="{EED6BF7C-CB1F-4B57-AA96-8DB7077F6E14}" destId="{F89534B5-5390-4C80-8A2B-9FC95B53531D}" srcOrd="0" destOrd="0" presId="urn:microsoft.com/office/officeart/2005/8/layout/hierarchy2"/>
    <dgm:cxn modelId="{288A3153-23FE-4887-8AC6-A50BA3C1C6D8}" type="presParOf" srcId="{EED6BF7C-CB1F-4B57-AA96-8DB7077F6E14}" destId="{FB0A3858-25BF-4A62-BCA6-B663AF496090}" srcOrd="1" destOrd="0" presId="urn:microsoft.com/office/officeart/2005/8/layout/hierarchy2"/>
    <dgm:cxn modelId="{41F76000-47AA-4216-8075-505EBD0875C0}" type="presParOf" srcId="{D1301D8D-C2D4-482E-981F-3FA2F2F1DE82}" destId="{BA7A1FD7-0D73-4E6B-97BB-4009550F9CCC}" srcOrd="2" destOrd="0" presId="urn:microsoft.com/office/officeart/2005/8/layout/hierarchy2"/>
    <dgm:cxn modelId="{F375FD64-1DE1-45B1-AFC6-E9EA9698A2BC}" type="presParOf" srcId="{BA7A1FD7-0D73-4E6B-97BB-4009550F9CCC}" destId="{931AA6C5-4845-4252-B1EC-F9BB420F6B50}" srcOrd="0" destOrd="0" presId="urn:microsoft.com/office/officeart/2005/8/layout/hierarchy2"/>
    <dgm:cxn modelId="{F663D7C3-FD83-4BD0-8B62-62B4AB1A0DDB}" type="presParOf" srcId="{D1301D8D-C2D4-482E-981F-3FA2F2F1DE82}" destId="{FACE5491-781F-49AB-A23B-9441A629F9A3}" srcOrd="3" destOrd="0" presId="urn:microsoft.com/office/officeart/2005/8/layout/hierarchy2"/>
    <dgm:cxn modelId="{10B82674-086A-4C06-BABA-78EF30730662}" type="presParOf" srcId="{FACE5491-781F-49AB-A23B-9441A629F9A3}" destId="{C6C3CC71-E826-4F6C-BB0A-F9F9F4F32B15}" srcOrd="0" destOrd="0" presId="urn:microsoft.com/office/officeart/2005/8/layout/hierarchy2"/>
    <dgm:cxn modelId="{259C2AF0-0DE5-4750-BBE9-EF450CE4301E}" type="presParOf" srcId="{FACE5491-781F-49AB-A23B-9441A629F9A3}" destId="{022F59A5-F183-4C7B-B3AE-0348E2259705}" srcOrd="1" destOrd="0" presId="urn:microsoft.com/office/officeart/2005/8/layout/hierarchy2"/>
    <dgm:cxn modelId="{19D091C3-891E-44D2-B97A-D4D64781861A}" type="presParOf" srcId="{022F59A5-F183-4C7B-B3AE-0348E2259705}" destId="{1A278870-18DB-4C3D-9625-13649157F50B}" srcOrd="0" destOrd="0" presId="urn:microsoft.com/office/officeart/2005/8/layout/hierarchy2"/>
    <dgm:cxn modelId="{FEA7770F-1DB9-407D-B0C3-3964AD3434AC}" type="presParOf" srcId="{1A278870-18DB-4C3D-9625-13649157F50B}" destId="{42B3FFFE-20A2-42E1-803F-DC4FAF4BB50F}" srcOrd="0" destOrd="0" presId="urn:microsoft.com/office/officeart/2005/8/layout/hierarchy2"/>
    <dgm:cxn modelId="{E2756189-D6C5-426E-BD42-DAD5D64942FB}" type="presParOf" srcId="{022F59A5-F183-4C7B-B3AE-0348E2259705}" destId="{F4B3A1B8-E32F-4FBF-8DEB-0A944024ABCE}" srcOrd="1" destOrd="0" presId="urn:microsoft.com/office/officeart/2005/8/layout/hierarchy2"/>
    <dgm:cxn modelId="{8CBB2E49-C2E5-4858-A161-AE687400EFFE}" type="presParOf" srcId="{F4B3A1B8-E32F-4FBF-8DEB-0A944024ABCE}" destId="{1D60679A-EE4A-4DC3-BB1F-00F13ECF2513}" srcOrd="0" destOrd="0" presId="urn:microsoft.com/office/officeart/2005/8/layout/hierarchy2"/>
    <dgm:cxn modelId="{0CCFDA84-9054-4EFD-A08E-0A61BA0FA545}" type="presParOf" srcId="{F4B3A1B8-E32F-4FBF-8DEB-0A944024ABCE}" destId="{355EA634-CE3E-43BC-98CD-8D0232C98C2E}" srcOrd="1" destOrd="0" presId="urn:microsoft.com/office/officeart/2005/8/layout/hierarchy2"/>
    <dgm:cxn modelId="{A70B62B5-70E7-4980-91CF-836E78E81D7E}" type="presParOf" srcId="{D1301D8D-C2D4-482E-981F-3FA2F2F1DE82}" destId="{AF35FEFD-D148-414F-8FF1-F3377C2855F7}" srcOrd="4" destOrd="0" presId="urn:microsoft.com/office/officeart/2005/8/layout/hierarchy2"/>
    <dgm:cxn modelId="{E328B7D9-5EB6-4801-9B6B-13C32B575515}" type="presParOf" srcId="{AF35FEFD-D148-414F-8FF1-F3377C2855F7}" destId="{EBED5AD7-9ABB-472E-9A62-95E9F158B5C5}" srcOrd="0" destOrd="0" presId="urn:microsoft.com/office/officeart/2005/8/layout/hierarchy2"/>
    <dgm:cxn modelId="{4500E5A5-1557-4A31-8DB3-1FC5E9D5D9F8}" type="presParOf" srcId="{D1301D8D-C2D4-482E-981F-3FA2F2F1DE82}" destId="{D5C007E2-594E-4614-B594-D6F2F44E105B}" srcOrd="5" destOrd="0" presId="urn:microsoft.com/office/officeart/2005/8/layout/hierarchy2"/>
    <dgm:cxn modelId="{120E6B5E-A0C1-4CB2-920A-25E6E49DA18B}" type="presParOf" srcId="{D5C007E2-594E-4614-B594-D6F2F44E105B}" destId="{0C6D46EA-55AD-4E2F-A94F-F23FA9F6FA9A}" srcOrd="0" destOrd="0" presId="urn:microsoft.com/office/officeart/2005/8/layout/hierarchy2"/>
    <dgm:cxn modelId="{703551BA-DDF9-457E-9A83-90ECC1193DCC}" type="presParOf" srcId="{D5C007E2-594E-4614-B594-D6F2F44E105B}" destId="{C38545AE-C28E-4F5B-88D9-470337C286C6}" srcOrd="1" destOrd="0" presId="urn:microsoft.com/office/officeart/2005/8/layout/hierarchy2"/>
    <dgm:cxn modelId="{5C4C935B-8BC3-4953-8AAC-C732635A9B72}" type="presParOf" srcId="{C38545AE-C28E-4F5B-88D9-470337C286C6}" destId="{BDC6B738-9E9F-4D2E-B093-2A5BBCB7BFC3}" srcOrd="0" destOrd="0" presId="urn:microsoft.com/office/officeart/2005/8/layout/hierarchy2"/>
    <dgm:cxn modelId="{FBD5EF83-F22B-4F7D-9341-9B84F5CDDF54}" type="presParOf" srcId="{BDC6B738-9E9F-4D2E-B093-2A5BBCB7BFC3}" destId="{1351526F-8818-4218-8DB1-A6AB9A1334A1}" srcOrd="0" destOrd="0" presId="urn:microsoft.com/office/officeart/2005/8/layout/hierarchy2"/>
    <dgm:cxn modelId="{151330F4-5E49-40F8-9F4C-05C456C7C876}" type="presParOf" srcId="{C38545AE-C28E-4F5B-88D9-470337C286C6}" destId="{7BE2AD96-E133-4332-A83A-A745A99131BA}" srcOrd="1" destOrd="0" presId="urn:microsoft.com/office/officeart/2005/8/layout/hierarchy2"/>
    <dgm:cxn modelId="{474193D5-88D1-4D1C-B240-9B80D29A6076}" type="presParOf" srcId="{7BE2AD96-E133-4332-A83A-A745A99131BA}" destId="{4D8337B2-1436-45E8-9571-3FFED11F5036}" srcOrd="0" destOrd="0" presId="urn:microsoft.com/office/officeart/2005/8/layout/hierarchy2"/>
    <dgm:cxn modelId="{712CB934-74BD-4AE7-ACE1-B83F5BE3A609}" type="presParOf" srcId="{7BE2AD96-E133-4332-A83A-A745A99131BA}" destId="{B757B6CE-55BB-4708-A38A-49AC4722B275}" srcOrd="1" destOrd="0" presId="urn:microsoft.com/office/officeart/2005/8/layout/hierarchy2"/>
    <dgm:cxn modelId="{F25E7C73-E257-488A-B55D-AE7DA34DBB90}" type="presParOf" srcId="{1329E879-511F-4246-91C5-012F381C3EE4}" destId="{FD11DD5F-59FE-43B0-A778-B2AA6712D59E}" srcOrd="1" destOrd="0" presId="urn:microsoft.com/office/officeart/2005/8/layout/hierarchy2"/>
    <dgm:cxn modelId="{E7EFE267-A9F3-4E4F-85CF-BA9C55797D96}" type="presParOf" srcId="{FD11DD5F-59FE-43B0-A778-B2AA6712D59E}" destId="{D7241015-6806-443B-AA4E-B2120FE23560}" srcOrd="0" destOrd="0" presId="urn:microsoft.com/office/officeart/2005/8/layout/hierarchy2"/>
    <dgm:cxn modelId="{6A83250C-1A16-4E15-9BCD-4D7871749EF5}" type="presParOf" srcId="{FD11DD5F-59FE-43B0-A778-B2AA6712D59E}" destId="{C7FD4CF4-E133-4E35-B0C6-E6CFBC89B93F}" srcOrd="1" destOrd="0" presId="urn:microsoft.com/office/officeart/2005/8/layout/hierarchy2"/>
    <dgm:cxn modelId="{72794BB6-61A8-4A1A-889D-184FC32B3B6C}" type="presParOf" srcId="{C7FD4CF4-E133-4E35-B0C6-E6CFBC89B93F}" destId="{E00685B1-C7CF-46A7-8FBA-BB626EE4B854}" srcOrd="0" destOrd="0" presId="urn:microsoft.com/office/officeart/2005/8/layout/hierarchy2"/>
    <dgm:cxn modelId="{064C7CE4-AF81-493B-A633-377D35C53CAD}" type="presParOf" srcId="{E00685B1-C7CF-46A7-8FBA-BB626EE4B854}" destId="{F07CFD51-9804-4AB5-A337-7129ECF07A8B}" srcOrd="0" destOrd="0" presId="urn:microsoft.com/office/officeart/2005/8/layout/hierarchy2"/>
    <dgm:cxn modelId="{17AE9F35-8071-4345-88F6-230AE3121FF5}" type="presParOf" srcId="{C7FD4CF4-E133-4E35-B0C6-E6CFBC89B93F}" destId="{DC278051-07EE-43DE-A4F6-4651622E778D}" srcOrd="1" destOrd="0" presId="urn:microsoft.com/office/officeart/2005/8/layout/hierarchy2"/>
    <dgm:cxn modelId="{E4052740-75CA-4E5F-A195-1919A2329632}" type="presParOf" srcId="{DC278051-07EE-43DE-A4F6-4651622E778D}" destId="{22F40D06-3CC5-4495-8BE0-EAE4E4C49DD2}" srcOrd="0" destOrd="0" presId="urn:microsoft.com/office/officeart/2005/8/layout/hierarchy2"/>
    <dgm:cxn modelId="{A123C1B1-D206-4B30-A0DE-11793F2750ED}" type="presParOf" srcId="{DC278051-07EE-43DE-A4F6-4651622E778D}" destId="{EFC471B5-8372-49A5-A8BF-8071728F262D}" srcOrd="1" destOrd="0" presId="urn:microsoft.com/office/officeart/2005/8/layout/hierarchy2"/>
    <dgm:cxn modelId="{1E637D40-2696-4A25-8264-CDF704FB281D}" type="presParOf" srcId="{EFC471B5-8372-49A5-A8BF-8071728F262D}" destId="{8CBAB621-9E00-46F1-A003-E096449A0940}" srcOrd="0" destOrd="0" presId="urn:microsoft.com/office/officeart/2005/8/layout/hierarchy2"/>
    <dgm:cxn modelId="{1541525F-5DAB-4818-899A-39712215DE4A}" type="presParOf" srcId="{8CBAB621-9E00-46F1-A003-E096449A0940}" destId="{C87DA82A-90F6-462E-815C-0CF0ADADF400}" srcOrd="0" destOrd="0" presId="urn:microsoft.com/office/officeart/2005/8/layout/hierarchy2"/>
    <dgm:cxn modelId="{819BCC12-592B-457A-956F-D8C977742570}" type="presParOf" srcId="{EFC471B5-8372-49A5-A8BF-8071728F262D}" destId="{CC309725-3A3B-4AE0-8A30-8EEF50D8844B}" srcOrd="1" destOrd="0" presId="urn:microsoft.com/office/officeart/2005/8/layout/hierarchy2"/>
    <dgm:cxn modelId="{916F2CCF-775D-4559-8A7C-19FE9333FD1C}" type="presParOf" srcId="{CC309725-3A3B-4AE0-8A30-8EEF50D8844B}" destId="{76DB0635-43F3-4B71-B18C-9F6C5C87446B}" srcOrd="0" destOrd="0" presId="urn:microsoft.com/office/officeart/2005/8/layout/hierarchy2"/>
    <dgm:cxn modelId="{5CAE9A87-08F5-48C3-B00D-974D1FE902A7}" type="presParOf" srcId="{CC309725-3A3B-4AE0-8A30-8EEF50D8844B}" destId="{BBD58138-DE98-4B94-B329-840833095F2C}" srcOrd="1" destOrd="0" presId="urn:microsoft.com/office/officeart/2005/8/layout/hierarchy2"/>
    <dgm:cxn modelId="{4E424086-3406-4D7A-9531-4990357AA382}" type="presParOf" srcId="{C7FD4CF4-E133-4E35-B0C6-E6CFBC89B93F}" destId="{607D03D4-2377-4C63-BB24-5D224010C365}" srcOrd="2" destOrd="0" presId="urn:microsoft.com/office/officeart/2005/8/layout/hierarchy2"/>
    <dgm:cxn modelId="{C450562E-ECE1-4D8A-A6F6-94DF7F034443}" type="presParOf" srcId="{607D03D4-2377-4C63-BB24-5D224010C365}" destId="{D8D0DBB4-D169-46DC-8FA2-77C4250387B9}" srcOrd="0" destOrd="0" presId="urn:microsoft.com/office/officeart/2005/8/layout/hierarchy2"/>
    <dgm:cxn modelId="{D97B0983-B5D9-4A86-8BD5-DB55DBDBC76D}" type="presParOf" srcId="{C7FD4CF4-E133-4E35-B0C6-E6CFBC89B93F}" destId="{133A0C03-007A-4BD4-BF90-A83AEB6BD8A6}" srcOrd="3" destOrd="0" presId="urn:microsoft.com/office/officeart/2005/8/layout/hierarchy2"/>
    <dgm:cxn modelId="{C71C5F6D-9E4F-4F59-862F-F58534F0DCB5}" type="presParOf" srcId="{133A0C03-007A-4BD4-BF90-A83AEB6BD8A6}" destId="{5E5D84FA-A659-4A0F-8776-00E6402118C1}" srcOrd="0" destOrd="0" presId="urn:microsoft.com/office/officeart/2005/8/layout/hierarchy2"/>
    <dgm:cxn modelId="{A9624333-03B3-4BD7-9A38-08F0E4CA5FBC}" type="presParOf" srcId="{133A0C03-007A-4BD4-BF90-A83AEB6BD8A6}" destId="{871B4945-428E-42C6-BD6C-A2CD991FF312}" srcOrd="1" destOrd="0" presId="urn:microsoft.com/office/officeart/2005/8/layout/hierarchy2"/>
    <dgm:cxn modelId="{7BAD933B-865F-429A-AE47-B2D9F2B9C588}" type="presParOf" srcId="{871B4945-428E-42C6-BD6C-A2CD991FF312}" destId="{9504A848-27D6-466B-B662-59D6D0BA1471}" srcOrd="0" destOrd="0" presId="urn:microsoft.com/office/officeart/2005/8/layout/hierarchy2"/>
    <dgm:cxn modelId="{B56C5ABE-E7ED-4423-A0DE-36B8E97F45E3}" type="presParOf" srcId="{9504A848-27D6-466B-B662-59D6D0BA1471}" destId="{38F42573-2EAD-4BA9-89B0-7CA764B77B15}" srcOrd="0" destOrd="0" presId="urn:microsoft.com/office/officeart/2005/8/layout/hierarchy2"/>
    <dgm:cxn modelId="{F6598565-1532-42E7-B3C2-83D66FF1F9D4}" type="presParOf" srcId="{871B4945-428E-42C6-BD6C-A2CD991FF312}" destId="{C184625F-55F0-4534-9DC1-67CCD2B830B7}" srcOrd="1" destOrd="0" presId="urn:microsoft.com/office/officeart/2005/8/layout/hierarchy2"/>
    <dgm:cxn modelId="{26482FAC-D070-4FF7-9731-D291526E5BE2}" type="presParOf" srcId="{C184625F-55F0-4534-9DC1-67CCD2B830B7}" destId="{292D50E2-A2F4-4673-AD33-333267EB87C7}" srcOrd="0" destOrd="0" presId="urn:microsoft.com/office/officeart/2005/8/layout/hierarchy2"/>
    <dgm:cxn modelId="{0984B56E-1075-4A70-8184-A7AE1E5620F0}" type="presParOf" srcId="{C184625F-55F0-4534-9DC1-67CCD2B830B7}" destId="{63C96DE7-335C-4845-BEF7-10A5C8627826}" srcOrd="1" destOrd="0" presId="urn:microsoft.com/office/officeart/2005/8/layout/hierarchy2"/>
    <dgm:cxn modelId="{932CF29E-186F-4433-89A9-7706B7F8B2F9}" type="presParOf" srcId="{C7FD4CF4-E133-4E35-B0C6-E6CFBC89B93F}" destId="{BA9F176D-0A8C-48E8-B645-9A5D36249A14}" srcOrd="4" destOrd="0" presId="urn:microsoft.com/office/officeart/2005/8/layout/hierarchy2"/>
    <dgm:cxn modelId="{3E43F88E-F803-4859-9BBC-A92D6F8B067A}" type="presParOf" srcId="{BA9F176D-0A8C-48E8-B645-9A5D36249A14}" destId="{832ED46E-5FFD-48C3-A744-CC382CC45A80}" srcOrd="0" destOrd="0" presId="urn:microsoft.com/office/officeart/2005/8/layout/hierarchy2"/>
    <dgm:cxn modelId="{F9125C63-A66F-40BD-BED7-168650A22F8C}" type="presParOf" srcId="{C7FD4CF4-E133-4E35-B0C6-E6CFBC89B93F}" destId="{53A54C23-6F59-496A-8C0E-5F0079A502D1}" srcOrd="5" destOrd="0" presId="urn:microsoft.com/office/officeart/2005/8/layout/hierarchy2"/>
    <dgm:cxn modelId="{D3122411-AA2C-447C-9FF2-AC62F53B832A}" type="presParOf" srcId="{53A54C23-6F59-496A-8C0E-5F0079A502D1}" destId="{F341619D-C32D-44E2-93DA-3305CCAA52A9}" srcOrd="0" destOrd="0" presId="urn:microsoft.com/office/officeart/2005/8/layout/hierarchy2"/>
    <dgm:cxn modelId="{44CFA193-7ED0-4CD4-9543-37415079F6A0}" type="presParOf" srcId="{53A54C23-6F59-496A-8C0E-5F0079A502D1}" destId="{DE22114A-9D1A-435F-830B-8E7859BDB76E}" srcOrd="1" destOrd="0" presId="urn:microsoft.com/office/officeart/2005/8/layout/hierarchy2"/>
    <dgm:cxn modelId="{406F428C-BD56-466B-8AEC-3BD89B7721E2}" type="presParOf" srcId="{DE22114A-9D1A-435F-830B-8E7859BDB76E}" destId="{A0495B77-F571-4245-B339-0120BA114B65}" srcOrd="0" destOrd="0" presId="urn:microsoft.com/office/officeart/2005/8/layout/hierarchy2"/>
    <dgm:cxn modelId="{CF345538-EA80-4B3D-89F1-5B3E091CBB40}" type="presParOf" srcId="{A0495B77-F571-4245-B339-0120BA114B65}" destId="{0386044D-2EF7-49AC-84C1-90EB52091DC7}" srcOrd="0" destOrd="0" presId="urn:microsoft.com/office/officeart/2005/8/layout/hierarchy2"/>
    <dgm:cxn modelId="{C5293E7C-7A28-48DE-A4D8-B2AE7A06E5DA}" type="presParOf" srcId="{DE22114A-9D1A-435F-830B-8E7859BDB76E}" destId="{6CBD3B0E-E9CC-4129-B0C9-ADE799AC55DE}" srcOrd="1" destOrd="0" presId="urn:microsoft.com/office/officeart/2005/8/layout/hierarchy2"/>
    <dgm:cxn modelId="{04CE0C86-6CC6-4023-B612-BC5AC0E49030}" type="presParOf" srcId="{6CBD3B0E-E9CC-4129-B0C9-ADE799AC55DE}" destId="{BAA42922-2F1C-4807-8537-D3FF98E8408D}" srcOrd="0" destOrd="0" presId="urn:microsoft.com/office/officeart/2005/8/layout/hierarchy2"/>
    <dgm:cxn modelId="{41EE5E99-958E-44E7-9382-54695B2E38AA}" type="presParOf" srcId="{6CBD3B0E-E9CC-4129-B0C9-ADE799AC55DE}" destId="{2C173294-4C87-4D54-82D3-3915C3ED0F25}" srcOrd="1" destOrd="0" presId="urn:microsoft.com/office/officeart/2005/8/layout/hierarchy2"/>
    <dgm:cxn modelId="{F5053845-9F3D-4C6D-BA6E-0C55CEFAB5B5}" type="presParOf" srcId="{C7FD4CF4-E133-4E35-B0C6-E6CFBC89B93F}" destId="{967667BE-1798-4BF8-8CCA-078CBFEA6D49}" srcOrd="6" destOrd="0" presId="urn:microsoft.com/office/officeart/2005/8/layout/hierarchy2"/>
    <dgm:cxn modelId="{09454A41-098B-4B8F-8DB8-AB819DC30626}" type="presParOf" srcId="{967667BE-1798-4BF8-8CCA-078CBFEA6D49}" destId="{B1951420-FFAA-4F93-9649-A2CF9CB7D4A9}" srcOrd="0" destOrd="0" presId="urn:microsoft.com/office/officeart/2005/8/layout/hierarchy2"/>
    <dgm:cxn modelId="{10B4E255-5BA7-4DBD-A91E-0A441A211590}" type="presParOf" srcId="{C7FD4CF4-E133-4E35-B0C6-E6CFBC89B93F}" destId="{F4BCA7CA-474D-4639-9490-B50306E9C397}" srcOrd="7" destOrd="0" presId="urn:microsoft.com/office/officeart/2005/8/layout/hierarchy2"/>
    <dgm:cxn modelId="{CDFC182E-4FF5-4C27-B9E4-13B37580476F}" type="presParOf" srcId="{F4BCA7CA-474D-4639-9490-B50306E9C397}" destId="{CF40789A-A4DA-47EE-94D7-E0EF89988B82}" srcOrd="0" destOrd="0" presId="urn:microsoft.com/office/officeart/2005/8/layout/hierarchy2"/>
    <dgm:cxn modelId="{D54D5241-7A91-4F3F-9DBA-343E184C6411}" type="presParOf" srcId="{F4BCA7CA-474D-4639-9490-B50306E9C397}" destId="{AB2520DB-79C9-4B9F-A14A-3830F2D611EB}" srcOrd="1" destOrd="0" presId="urn:microsoft.com/office/officeart/2005/8/layout/hierarchy2"/>
    <dgm:cxn modelId="{A8A3B67D-FD18-4658-9CE7-DAFD24C25702}" type="presParOf" srcId="{AB2520DB-79C9-4B9F-A14A-3830F2D611EB}" destId="{AE9139D4-5A9A-445A-8CA7-8B6D1174931E}" srcOrd="0" destOrd="0" presId="urn:microsoft.com/office/officeart/2005/8/layout/hierarchy2"/>
    <dgm:cxn modelId="{EA314769-4C29-42F8-BC9C-332981A37599}" type="presParOf" srcId="{AE9139D4-5A9A-445A-8CA7-8B6D1174931E}" destId="{9EF14244-E103-4E29-8270-469041749EC7}" srcOrd="0" destOrd="0" presId="urn:microsoft.com/office/officeart/2005/8/layout/hierarchy2"/>
    <dgm:cxn modelId="{67FF6FAD-54C4-4D7A-A9C5-4A69A1D9C7CA}" type="presParOf" srcId="{AB2520DB-79C9-4B9F-A14A-3830F2D611EB}" destId="{8FBE19F2-CB72-4B20-B01B-FFC3027451C0}" srcOrd="1" destOrd="0" presId="urn:microsoft.com/office/officeart/2005/8/layout/hierarchy2"/>
    <dgm:cxn modelId="{6E198721-217D-4402-8C63-DEFDA96065AF}" type="presParOf" srcId="{8FBE19F2-CB72-4B20-B01B-FFC3027451C0}" destId="{C50FAC6D-1CD0-4212-AB07-3A2A46D59FD0}" srcOrd="0" destOrd="0" presId="urn:microsoft.com/office/officeart/2005/8/layout/hierarchy2"/>
    <dgm:cxn modelId="{C190C638-12DC-4EB9-B6E7-C3D56B12C556}" type="presParOf" srcId="{8FBE19F2-CB72-4B20-B01B-FFC3027451C0}" destId="{0832803E-DFA9-4DCB-AE2D-5BDC91471532}" srcOrd="1" destOrd="0" presId="urn:microsoft.com/office/officeart/2005/8/layout/hierarchy2"/>
    <dgm:cxn modelId="{F94B6F69-3F5B-4086-AB07-C78B676B06C4}" type="presParOf" srcId="{1329E879-511F-4246-91C5-012F381C3EE4}" destId="{C869E2A8-1A2C-4ECF-9897-1DC07357029D}" srcOrd="2" destOrd="0" presId="urn:microsoft.com/office/officeart/2005/8/layout/hierarchy2"/>
    <dgm:cxn modelId="{74A39377-CB2B-40C9-A68A-28CF27D60B00}" type="presParOf" srcId="{C869E2A8-1A2C-4ECF-9897-1DC07357029D}" destId="{47EB27F5-5D9C-47DF-B897-27144FB8A3A1}" srcOrd="0" destOrd="0" presId="urn:microsoft.com/office/officeart/2005/8/layout/hierarchy2"/>
    <dgm:cxn modelId="{86D92ADA-E8AA-4E19-A1FE-3E97ABA6A0C7}" type="presParOf" srcId="{C869E2A8-1A2C-4ECF-9897-1DC07357029D}" destId="{80576833-30D0-4CB1-980E-F3BAC99673AF}"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FBAF82-515E-498E-B91E-1C9E0D6028B2}" type="doc">
      <dgm:prSet loTypeId="urn:microsoft.com/office/officeart/2005/8/layout/process1" loCatId="process" qsTypeId="urn:microsoft.com/office/officeart/2005/8/quickstyle/simple1" qsCatId="simple" csTypeId="urn:microsoft.com/office/officeart/2005/8/colors/accent1_2" csCatId="accent1" phldr="1"/>
      <dgm:spPr/>
    </dgm:pt>
    <dgm:pt modelId="{4E1140ED-E982-4FFF-9CD9-B555FCB22912}">
      <dgm:prSet phldrT="[Text]" custT="1"/>
      <dgm:spPr/>
      <dgm:t>
        <a:bodyPr/>
        <a:lstStyle/>
        <a:p>
          <a:r>
            <a:rPr lang="id-ID" sz="2000" dirty="0" smtClean="0">
              <a:solidFill>
                <a:srgbClr val="002060"/>
              </a:solidFill>
              <a:latin typeface="High Tower Text" pitchFamily="18" charset="0"/>
              <a:cs typeface="Vijaya" pitchFamily="34" charset="0"/>
            </a:rPr>
            <a:t>F</a:t>
          </a:r>
          <a:r>
            <a:rPr lang="en-US" sz="2000" dirty="0" err="1" smtClean="0">
              <a:solidFill>
                <a:srgbClr val="002060"/>
              </a:solidFill>
              <a:latin typeface="High Tower Text" pitchFamily="18" charset="0"/>
              <a:cs typeface="Vijaya" pitchFamily="34" charset="0"/>
            </a:rPr>
            <a:t>alsafah</a:t>
          </a:r>
          <a:r>
            <a:rPr lang="id-ID" sz="2000" dirty="0" smtClean="0">
              <a:solidFill>
                <a:srgbClr val="002060"/>
              </a:solidFill>
              <a:latin typeface="High Tower Text" pitchFamily="18" charset="0"/>
              <a:cs typeface="Vijaya" pitchFamily="34" charset="0"/>
            </a:rPr>
            <a:t> </a:t>
          </a:r>
          <a:endParaRPr lang="id-ID" sz="2000" dirty="0">
            <a:solidFill>
              <a:srgbClr val="002060"/>
            </a:solidFill>
            <a:latin typeface="High Tower Text" pitchFamily="18" charset="0"/>
            <a:cs typeface="Vijaya" pitchFamily="34" charset="0"/>
          </a:endParaRPr>
        </a:p>
      </dgm:t>
    </dgm:pt>
    <dgm:pt modelId="{6F9F12E9-5021-465B-8783-EE13C6B93A53}" type="parTrans" cxnId="{2288E22D-B5D7-4D7C-8BE2-F18B92D21C4F}">
      <dgm:prSet/>
      <dgm:spPr/>
      <dgm:t>
        <a:bodyPr/>
        <a:lstStyle/>
        <a:p>
          <a:endParaRPr lang="id-ID"/>
        </a:p>
      </dgm:t>
    </dgm:pt>
    <dgm:pt modelId="{68E397E1-60D5-43F1-9E94-B137CF1FE65A}" type="sibTrans" cxnId="{2288E22D-B5D7-4D7C-8BE2-F18B92D21C4F}">
      <dgm:prSet custT="1"/>
      <dgm:spPr/>
      <dgm:t>
        <a:bodyPr/>
        <a:lstStyle/>
        <a:p>
          <a:endParaRPr lang="id-ID" sz="2000">
            <a:solidFill>
              <a:srgbClr val="002060"/>
            </a:solidFill>
            <a:latin typeface="High Tower Text" pitchFamily="18" charset="0"/>
            <a:cs typeface="Vijaya" pitchFamily="34" charset="0"/>
          </a:endParaRPr>
        </a:p>
      </dgm:t>
    </dgm:pt>
    <dgm:pt modelId="{ACEEA3AD-CB50-4380-AE9C-1B1CDC964C3F}">
      <dgm:prSet phldrT="[Text]" custT="1"/>
      <dgm:spPr/>
      <dgm:t>
        <a:bodyPr/>
        <a:lstStyle/>
        <a:p>
          <a:r>
            <a:rPr lang="id-ID" sz="2000" dirty="0">
              <a:solidFill>
                <a:srgbClr val="002060"/>
              </a:solidFill>
              <a:latin typeface="High Tower Text" pitchFamily="18" charset="0"/>
              <a:cs typeface="Vijaya" pitchFamily="34" charset="0"/>
            </a:rPr>
            <a:t>Bentuk masyarakat </a:t>
          </a:r>
        </a:p>
      </dgm:t>
    </dgm:pt>
    <dgm:pt modelId="{B037473A-C179-49F2-A94E-7B18E36D15BA}" type="parTrans" cxnId="{FE11159D-F01E-47EB-AF13-1E54791F1DC8}">
      <dgm:prSet/>
      <dgm:spPr/>
      <dgm:t>
        <a:bodyPr/>
        <a:lstStyle/>
        <a:p>
          <a:endParaRPr lang="id-ID"/>
        </a:p>
      </dgm:t>
    </dgm:pt>
    <dgm:pt modelId="{72A1139F-0EBF-4A93-8A51-D1098BFDFE6B}" type="sibTrans" cxnId="{FE11159D-F01E-47EB-AF13-1E54791F1DC8}">
      <dgm:prSet custT="1"/>
      <dgm:spPr/>
      <dgm:t>
        <a:bodyPr/>
        <a:lstStyle/>
        <a:p>
          <a:endParaRPr lang="id-ID" sz="2000">
            <a:solidFill>
              <a:srgbClr val="002060"/>
            </a:solidFill>
            <a:latin typeface="High Tower Text" pitchFamily="18" charset="0"/>
            <a:cs typeface="Vijaya" pitchFamily="34" charset="0"/>
          </a:endParaRPr>
        </a:p>
      </dgm:t>
    </dgm:pt>
    <dgm:pt modelId="{1885F8FC-DA35-4971-8625-38F1B8BBEA0C}">
      <dgm:prSet phldrT="[Text]" custT="1"/>
      <dgm:spPr/>
      <dgm:t>
        <a:bodyPr/>
        <a:lstStyle/>
        <a:p>
          <a:r>
            <a:rPr lang="id-ID" sz="2000">
              <a:solidFill>
                <a:srgbClr val="002060"/>
              </a:solidFill>
              <a:latin typeface="High Tower Text" pitchFamily="18" charset="0"/>
              <a:cs typeface="Vijaya" pitchFamily="34" charset="0"/>
            </a:rPr>
            <a:t>Identitas </a:t>
          </a:r>
        </a:p>
      </dgm:t>
    </dgm:pt>
    <dgm:pt modelId="{3B0B8103-C6E5-4CE0-9988-C528FD2F2627}" type="parTrans" cxnId="{DF15AA6E-01A4-4452-874A-1F8E1B303C74}">
      <dgm:prSet/>
      <dgm:spPr/>
      <dgm:t>
        <a:bodyPr/>
        <a:lstStyle/>
        <a:p>
          <a:endParaRPr lang="id-ID"/>
        </a:p>
      </dgm:t>
    </dgm:pt>
    <dgm:pt modelId="{2EC824AF-8606-4041-8124-C40FF3956D4A}" type="sibTrans" cxnId="{DF15AA6E-01A4-4452-874A-1F8E1B303C74}">
      <dgm:prSet custT="1"/>
      <dgm:spPr/>
      <dgm:t>
        <a:bodyPr/>
        <a:lstStyle/>
        <a:p>
          <a:endParaRPr lang="id-ID" sz="2000">
            <a:solidFill>
              <a:srgbClr val="002060"/>
            </a:solidFill>
            <a:latin typeface="High Tower Text" pitchFamily="18" charset="0"/>
            <a:cs typeface="Vijaya" pitchFamily="34" charset="0"/>
          </a:endParaRPr>
        </a:p>
      </dgm:t>
    </dgm:pt>
    <dgm:pt modelId="{2C6E0688-54D9-4308-B384-3C5148D3A282}">
      <dgm:prSet custT="1"/>
      <dgm:spPr/>
      <dgm:t>
        <a:bodyPr/>
        <a:lstStyle/>
        <a:p>
          <a:r>
            <a:rPr lang="id-ID" sz="2000" dirty="0">
              <a:solidFill>
                <a:srgbClr val="002060"/>
              </a:solidFill>
              <a:latin typeface="High Tower Text" pitchFamily="18" charset="0"/>
              <a:cs typeface="Vijaya" pitchFamily="34" charset="0"/>
            </a:rPr>
            <a:t>Teknologi </a:t>
          </a:r>
        </a:p>
      </dgm:t>
    </dgm:pt>
    <dgm:pt modelId="{69592CCC-79E7-49F5-9176-E50D2F503F14}" type="parTrans" cxnId="{9F5D807F-2272-4304-AFD3-3D10508AA719}">
      <dgm:prSet/>
      <dgm:spPr/>
      <dgm:t>
        <a:bodyPr/>
        <a:lstStyle/>
        <a:p>
          <a:endParaRPr lang="id-ID"/>
        </a:p>
      </dgm:t>
    </dgm:pt>
    <dgm:pt modelId="{55362516-A6F4-4340-97D8-F80ED5327AD0}" type="sibTrans" cxnId="{9F5D807F-2272-4304-AFD3-3D10508AA719}">
      <dgm:prSet/>
      <dgm:spPr/>
      <dgm:t>
        <a:bodyPr/>
        <a:lstStyle/>
        <a:p>
          <a:endParaRPr lang="id-ID"/>
        </a:p>
      </dgm:t>
    </dgm:pt>
    <dgm:pt modelId="{1BA15730-99F7-4B16-B64B-23EAC38CA967}" type="pres">
      <dgm:prSet presAssocID="{51FBAF82-515E-498E-B91E-1C9E0D6028B2}" presName="Name0" presStyleCnt="0">
        <dgm:presLayoutVars>
          <dgm:dir/>
          <dgm:resizeHandles val="exact"/>
        </dgm:presLayoutVars>
      </dgm:prSet>
      <dgm:spPr/>
    </dgm:pt>
    <dgm:pt modelId="{72108296-1DB5-47F9-A66F-18C758779EBF}" type="pres">
      <dgm:prSet presAssocID="{4E1140ED-E982-4FFF-9CD9-B555FCB22912}" presName="node" presStyleLbl="node1" presStyleIdx="0" presStyleCnt="4">
        <dgm:presLayoutVars>
          <dgm:bulletEnabled val="1"/>
        </dgm:presLayoutVars>
      </dgm:prSet>
      <dgm:spPr/>
      <dgm:t>
        <a:bodyPr/>
        <a:lstStyle/>
        <a:p>
          <a:endParaRPr lang="id-ID"/>
        </a:p>
      </dgm:t>
    </dgm:pt>
    <dgm:pt modelId="{66600806-1724-4FA5-BC0A-C65B915E0F69}" type="pres">
      <dgm:prSet presAssocID="{68E397E1-60D5-43F1-9E94-B137CF1FE65A}" presName="sibTrans" presStyleLbl="sibTrans2D1" presStyleIdx="0" presStyleCnt="3"/>
      <dgm:spPr/>
      <dgm:t>
        <a:bodyPr/>
        <a:lstStyle/>
        <a:p>
          <a:endParaRPr lang="id-ID"/>
        </a:p>
      </dgm:t>
    </dgm:pt>
    <dgm:pt modelId="{B1DB114D-1F6A-4C49-AB38-6B27C5DAD0C8}" type="pres">
      <dgm:prSet presAssocID="{68E397E1-60D5-43F1-9E94-B137CF1FE65A}" presName="connectorText" presStyleLbl="sibTrans2D1" presStyleIdx="0" presStyleCnt="3"/>
      <dgm:spPr/>
      <dgm:t>
        <a:bodyPr/>
        <a:lstStyle/>
        <a:p>
          <a:endParaRPr lang="id-ID"/>
        </a:p>
      </dgm:t>
    </dgm:pt>
    <dgm:pt modelId="{CF4F712D-BBEC-45DA-A297-80BA2AFF1372}" type="pres">
      <dgm:prSet presAssocID="{ACEEA3AD-CB50-4380-AE9C-1B1CDC964C3F}" presName="node" presStyleLbl="node1" presStyleIdx="1" presStyleCnt="4">
        <dgm:presLayoutVars>
          <dgm:bulletEnabled val="1"/>
        </dgm:presLayoutVars>
      </dgm:prSet>
      <dgm:spPr/>
      <dgm:t>
        <a:bodyPr/>
        <a:lstStyle/>
        <a:p>
          <a:endParaRPr lang="id-ID"/>
        </a:p>
      </dgm:t>
    </dgm:pt>
    <dgm:pt modelId="{C502484C-DF2E-4100-B4C3-22476B4EBC89}" type="pres">
      <dgm:prSet presAssocID="{72A1139F-0EBF-4A93-8A51-D1098BFDFE6B}" presName="sibTrans" presStyleLbl="sibTrans2D1" presStyleIdx="1" presStyleCnt="3"/>
      <dgm:spPr/>
      <dgm:t>
        <a:bodyPr/>
        <a:lstStyle/>
        <a:p>
          <a:endParaRPr lang="id-ID"/>
        </a:p>
      </dgm:t>
    </dgm:pt>
    <dgm:pt modelId="{D8823971-0328-4DDD-8343-7AF9B316D04F}" type="pres">
      <dgm:prSet presAssocID="{72A1139F-0EBF-4A93-8A51-D1098BFDFE6B}" presName="connectorText" presStyleLbl="sibTrans2D1" presStyleIdx="1" presStyleCnt="3"/>
      <dgm:spPr/>
      <dgm:t>
        <a:bodyPr/>
        <a:lstStyle/>
        <a:p>
          <a:endParaRPr lang="id-ID"/>
        </a:p>
      </dgm:t>
    </dgm:pt>
    <dgm:pt modelId="{7FDE1599-0BE4-44F7-AB86-44D75C617131}" type="pres">
      <dgm:prSet presAssocID="{1885F8FC-DA35-4971-8625-38F1B8BBEA0C}" presName="node" presStyleLbl="node1" presStyleIdx="2" presStyleCnt="4">
        <dgm:presLayoutVars>
          <dgm:bulletEnabled val="1"/>
        </dgm:presLayoutVars>
      </dgm:prSet>
      <dgm:spPr/>
      <dgm:t>
        <a:bodyPr/>
        <a:lstStyle/>
        <a:p>
          <a:endParaRPr lang="id-ID"/>
        </a:p>
      </dgm:t>
    </dgm:pt>
    <dgm:pt modelId="{604640B8-FA7A-4569-9022-FD4830124164}" type="pres">
      <dgm:prSet presAssocID="{2EC824AF-8606-4041-8124-C40FF3956D4A}" presName="sibTrans" presStyleLbl="sibTrans2D1" presStyleIdx="2" presStyleCnt="3"/>
      <dgm:spPr/>
      <dgm:t>
        <a:bodyPr/>
        <a:lstStyle/>
        <a:p>
          <a:endParaRPr lang="id-ID"/>
        </a:p>
      </dgm:t>
    </dgm:pt>
    <dgm:pt modelId="{57D0FE5D-59F0-4911-A278-BF0FAB44989D}" type="pres">
      <dgm:prSet presAssocID="{2EC824AF-8606-4041-8124-C40FF3956D4A}" presName="connectorText" presStyleLbl="sibTrans2D1" presStyleIdx="2" presStyleCnt="3"/>
      <dgm:spPr/>
      <dgm:t>
        <a:bodyPr/>
        <a:lstStyle/>
        <a:p>
          <a:endParaRPr lang="id-ID"/>
        </a:p>
      </dgm:t>
    </dgm:pt>
    <dgm:pt modelId="{2CA4B52C-EFC7-421F-AA8E-C19BD0AFF72D}" type="pres">
      <dgm:prSet presAssocID="{2C6E0688-54D9-4308-B384-3C5148D3A282}" presName="node" presStyleLbl="node1" presStyleIdx="3" presStyleCnt="4">
        <dgm:presLayoutVars>
          <dgm:bulletEnabled val="1"/>
        </dgm:presLayoutVars>
      </dgm:prSet>
      <dgm:spPr/>
      <dgm:t>
        <a:bodyPr/>
        <a:lstStyle/>
        <a:p>
          <a:endParaRPr lang="id-ID"/>
        </a:p>
      </dgm:t>
    </dgm:pt>
  </dgm:ptLst>
  <dgm:cxnLst>
    <dgm:cxn modelId="{FE11159D-F01E-47EB-AF13-1E54791F1DC8}" srcId="{51FBAF82-515E-498E-B91E-1C9E0D6028B2}" destId="{ACEEA3AD-CB50-4380-AE9C-1B1CDC964C3F}" srcOrd="1" destOrd="0" parTransId="{B037473A-C179-49F2-A94E-7B18E36D15BA}" sibTransId="{72A1139F-0EBF-4A93-8A51-D1098BFDFE6B}"/>
    <dgm:cxn modelId="{C0C7DD99-6F17-4A8F-B36D-C2615D645DAB}" type="presOf" srcId="{2EC824AF-8606-4041-8124-C40FF3956D4A}" destId="{57D0FE5D-59F0-4911-A278-BF0FAB44989D}" srcOrd="1" destOrd="0" presId="urn:microsoft.com/office/officeart/2005/8/layout/process1"/>
    <dgm:cxn modelId="{9F5D807F-2272-4304-AFD3-3D10508AA719}" srcId="{51FBAF82-515E-498E-B91E-1C9E0D6028B2}" destId="{2C6E0688-54D9-4308-B384-3C5148D3A282}" srcOrd="3" destOrd="0" parTransId="{69592CCC-79E7-49F5-9176-E50D2F503F14}" sibTransId="{55362516-A6F4-4340-97D8-F80ED5327AD0}"/>
    <dgm:cxn modelId="{DF15AA6E-01A4-4452-874A-1F8E1B303C74}" srcId="{51FBAF82-515E-498E-B91E-1C9E0D6028B2}" destId="{1885F8FC-DA35-4971-8625-38F1B8BBEA0C}" srcOrd="2" destOrd="0" parTransId="{3B0B8103-C6E5-4CE0-9988-C528FD2F2627}" sibTransId="{2EC824AF-8606-4041-8124-C40FF3956D4A}"/>
    <dgm:cxn modelId="{2571F887-DE96-4E5E-8CF5-624625DEC51F}" type="presOf" srcId="{68E397E1-60D5-43F1-9E94-B137CF1FE65A}" destId="{B1DB114D-1F6A-4C49-AB38-6B27C5DAD0C8}" srcOrd="1" destOrd="0" presId="urn:microsoft.com/office/officeart/2005/8/layout/process1"/>
    <dgm:cxn modelId="{95A221C9-8D93-4C5C-A4A3-D693D3BEE848}" type="presOf" srcId="{68E397E1-60D5-43F1-9E94-B137CF1FE65A}" destId="{66600806-1724-4FA5-BC0A-C65B915E0F69}" srcOrd="0" destOrd="0" presId="urn:microsoft.com/office/officeart/2005/8/layout/process1"/>
    <dgm:cxn modelId="{2E42B819-AC58-4854-A030-08F7BFE6BEA7}" type="presOf" srcId="{72A1139F-0EBF-4A93-8A51-D1098BFDFE6B}" destId="{D8823971-0328-4DDD-8343-7AF9B316D04F}" srcOrd="1" destOrd="0" presId="urn:microsoft.com/office/officeart/2005/8/layout/process1"/>
    <dgm:cxn modelId="{171615FD-7FAF-433B-A3DE-8543C2306D28}" type="presOf" srcId="{2C6E0688-54D9-4308-B384-3C5148D3A282}" destId="{2CA4B52C-EFC7-421F-AA8E-C19BD0AFF72D}" srcOrd="0" destOrd="0" presId="urn:microsoft.com/office/officeart/2005/8/layout/process1"/>
    <dgm:cxn modelId="{E79E5049-30F2-4305-883D-37B1C9421B68}" type="presOf" srcId="{51FBAF82-515E-498E-B91E-1C9E0D6028B2}" destId="{1BA15730-99F7-4B16-B64B-23EAC38CA967}" srcOrd="0" destOrd="0" presId="urn:microsoft.com/office/officeart/2005/8/layout/process1"/>
    <dgm:cxn modelId="{D5DC01AD-9E37-4B22-9510-7E7D2B111B21}" type="presOf" srcId="{2EC824AF-8606-4041-8124-C40FF3956D4A}" destId="{604640B8-FA7A-4569-9022-FD4830124164}" srcOrd="0" destOrd="0" presId="urn:microsoft.com/office/officeart/2005/8/layout/process1"/>
    <dgm:cxn modelId="{CD1C7AAE-A11C-4656-B4EF-34994D674204}" type="presOf" srcId="{ACEEA3AD-CB50-4380-AE9C-1B1CDC964C3F}" destId="{CF4F712D-BBEC-45DA-A297-80BA2AFF1372}" srcOrd="0" destOrd="0" presId="urn:microsoft.com/office/officeart/2005/8/layout/process1"/>
    <dgm:cxn modelId="{2288E22D-B5D7-4D7C-8BE2-F18B92D21C4F}" srcId="{51FBAF82-515E-498E-B91E-1C9E0D6028B2}" destId="{4E1140ED-E982-4FFF-9CD9-B555FCB22912}" srcOrd="0" destOrd="0" parTransId="{6F9F12E9-5021-465B-8783-EE13C6B93A53}" sibTransId="{68E397E1-60D5-43F1-9E94-B137CF1FE65A}"/>
    <dgm:cxn modelId="{03919A86-42A3-451A-A3B1-24ED1D5CD925}" type="presOf" srcId="{72A1139F-0EBF-4A93-8A51-D1098BFDFE6B}" destId="{C502484C-DF2E-4100-B4C3-22476B4EBC89}" srcOrd="0" destOrd="0" presId="urn:microsoft.com/office/officeart/2005/8/layout/process1"/>
    <dgm:cxn modelId="{6E77D101-A9B8-47F7-8FC3-E84725FB74A1}" type="presOf" srcId="{4E1140ED-E982-4FFF-9CD9-B555FCB22912}" destId="{72108296-1DB5-47F9-A66F-18C758779EBF}" srcOrd="0" destOrd="0" presId="urn:microsoft.com/office/officeart/2005/8/layout/process1"/>
    <dgm:cxn modelId="{57C4D6A5-5081-4929-AAFD-0B38EE3B4375}" type="presOf" srcId="{1885F8FC-DA35-4971-8625-38F1B8BBEA0C}" destId="{7FDE1599-0BE4-44F7-AB86-44D75C617131}" srcOrd="0" destOrd="0" presId="urn:microsoft.com/office/officeart/2005/8/layout/process1"/>
    <dgm:cxn modelId="{DA936123-ABF5-4A93-97EF-91B69F1C00E9}" type="presParOf" srcId="{1BA15730-99F7-4B16-B64B-23EAC38CA967}" destId="{72108296-1DB5-47F9-A66F-18C758779EBF}" srcOrd="0" destOrd="0" presId="urn:microsoft.com/office/officeart/2005/8/layout/process1"/>
    <dgm:cxn modelId="{A8FDA594-3AAE-4BC1-BCEE-574A11D554CE}" type="presParOf" srcId="{1BA15730-99F7-4B16-B64B-23EAC38CA967}" destId="{66600806-1724-4FA5-BC0A-C65B915E0F69}" srcOrd="1" destOrd="0" presId="urn:microsoft.com/office/officeart/2005/8/layout/process1"/>
    <dgm:cxn modelId="{FFAB4BFE-958E-4B55-B1F2-317DB34D6029}" type="presParOf" srcId="{66600806-1724-4FA5-BC0A-C65B915E0F69}" destId="{B1DB114D-1F6A-4C49-AB38-6B27C5DAD0C8}" srcOrd="0" destOrd="0" presId="urn:microsoft.com/office/officeart/2005/8/layout/process1"/>
    <dgm:cxn modelId="{7CC9F3A5-A06A-4903-873E-F8544B59CA60}" type="presParOf" srcId="{1BA15730-99F7-4B16-B64B-23EAC38CA967}" destId="{CF4F712D-BBEC-45DA-A297-80BA2AFF1372}" srcOrd="2" destOrd="0" presId="urn:microsoft.com/office/officeart/2005/8/layout/process1"/>
    <dgm:cxn modelId="{2BA5CD51-797B-4FE5-B6C9-35DAD4433F76}" type="presParOf" srcId="{1BA15730-99F7-4B16-B64B-23EAC38CA967}" destId="{C502484C-DF2E-4100-B4C3-22476B4EBC89}" srcOrd="3" destOrd="0" presId="urn:microsoft.com/office/officeart/2005/8/layout/process1"/>
    <dgm:cxn modelId="{72F99080-BEE0-48B8-BB6B-AC24BD82FE25}" type="presParOf" srcId="{C502484C-DF2E-4100-B4C3-22476B4EBC89}" destId="{D8823971-0328-4DDD-8343-7AF9B316D04F}" srcOrd="0" destOrd="0" presId="urn:microsoft.com/office/officeart/2005/8/layout/process1"/>
    <dgm:cxn modelId="{FA7AAE09-FC93-4011-B7B5-C4B7005BFD04}" type="presParOf" srcId="{1BA15730-99F7-4B16-B64B-23EAC38CA967}" destId="{7FDE1599-0BE4-44F7-AB86-44D75C617131}" srcOrd="4" destOrd="0" presId="urn:microsoft.com/office/officeart/2005/8/layout/process1"/>
    <dgm:cxn modelId="{3F65C848-0CF2-4C59-A124-2203C51D7890}" type="presParOf" srcId="{1BA15730-99F7-4B16-B64B-23EAC38CA967}" destId="{604640B8-FA7A-4569-9022-FD4830124164}" srcOrd="5" destOrd="0" presId="urn:microsoft.com/office/officeart/2005/8/layout/process1"/>
    <dgm:cxn modelId="{FF467106-7CE3-4468-ADCD-C6AF17280840}" type="presParOf" srcId="{604640B8-FA7A-4569-9022-FD4830124164}" destId="{57D0FE5D-59F0-4911-A278-BF0FAB44989D}" srcOrd="0" destOrd="0" presId="urn:microsoft.com/office/officeart/2005/8/layout/process1"/>
    <dgm:cxn modelId="{0DD71631-E28D-4BCB-A921-AAAC74B34892}" type="presParOf" srcId="{1BA15730-99F7-4B16-B64B-23EAC38CA967}" destId="{2CA4B52C-EFC7-421F-AA8E-C19BD0AFF72D}" srcOrd="6"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B066EA-10E1-4C84-A6AF-DF930BDE0D91}" type="doc">
      <dgm:prSet loTypeId="urn:microsoft.com/office/officeart/2005/8/layout/pyramid1" loCatId="pyramid" qsTypeId="urn:microsoft.com/office/officeart/2005/8/quickstyle/simple4" qsCatId="simple" csTypeId="urn:microsoft.com/office/officeart/2005/8/colors/accent4_4" csCatId="accent4" phldr="1"/>
      <dgm:spPr/>
    </dgm:pt>
    <dgm:pt modelId="{D855E16E-8783-4633-B4B4-389A1B29056F}">
      <dgm:prSet phldrT="[Text]" custT="1"/>
      <dgm:spPr/>
      <dgm:t>
        <a:bodyPr/>
        <a:lstStyle/>
        <a:p>
          <a:pPr algn="ctr"/>
          <a:r>
            <a:rPr lang="en-US" sz="2400" i="1" dirty="0">
              <a:latin typeface="High Tower Text" pitchFamily="18" charset="0"/>
              <a:cs typeface="Vijaya" pitchFamily="34" charset="0"/>
            </a:rPr>
            <a:t>Power</a:t>
          </a:r>
        </a:p>
      </dgm:t>
    </dgm:pt>
    <dgm:pt modelId="{7EA1C3E0-EC3D-439B-9C36-19418D41AAD6}" type="parTrans" cxnId="{1DDEFD27-5B1A-4846-90E1-4B142355AE4F}">
      <dgm:prSet/>
      <dgm:spPr/>
      <dgm:t>
        <a:bodyPr/>
        <a:lstStyle/>
        <a:p>
          <a:pPr algn="ctr"/>
          <a:endParaRPr lang="en-US"/>
        </a:p>
      </dgm:t>
    </dgm:pt>
    <dgm:pt modelId="{CC3A42EB-735C-4E0C-9902-BFB650401FD8}" type="sibTrans" cxnId="{1DDEFD27-5B1A-4846-90E1-4B142355AE4F}">
      <dgm:prSet/>
      <dgm:spPr/>
      <dgm:t>
        <a:bodyPr/>
        <a:lstStyle/>
        <a:p>
          <a:pPr algn="ctr"/>
          <a:endParaRPr lang="en-US"/>
        </a:p>
      </dgm:t>
    </dgm:pt>
    <dgm:pt modelId="{12794026-F017-4650-9DDA-5CBB70C82A2B}">
      <dgm:prSet phldrT="[Text]" custT="1"/>
      <dgm:spPr/>
      <dgm:t>
        <a:bodyPr/>
        <a:lstStyle/>
        <a:p>
          <a:pPr algn="ctr"/>
          <a:r>
            <a:rPr lang="en-US" sz="2400" i="1">
              <a:latin typeface="High Tower Text" pitchFamily="18" charset="0"/>
              <a:cs typeface="Vijaya" pitchFamily="34" charset="0"/>
            </a:rPr>
            <a:t>Control </a:t>
          </a:r>
        </a:p>
      </dgm:t>
    </dgm:pt>
    <dgm:pt modelId="{6BC0ED2E-B771-4C16-B982-D81013E5AEE1}" type="parTrans" cxnId="{BF1E0307-6201-4A30-A8CC-73BFB1A10A18}">
      <dgm:prSet/>
      <dgm:spPr/>
      <dgm:t>
        <a:bodyPr/>
        <a:lstStyle/>
        <a:p>
          <a:pPr algn="ctr"/>
          <a:endParaRPr lang="en-US"/>
        </a:p>
      </dgm:t>
    </dgm:pt>
    <dgm:pt modelId="{B9837CA0-1C74-44E6-8023-10FB1C137EB4}" type="sibTrans" cxnId="{BF1E0307-6201-4A30-A8CC-73BFB1A10A18}">
      <dgm:prSet/>
      <dgm:spPr/>
      <dgm:t>
        <a:bodyPr/>
        <a:lstStyle/>
        <a:p>
          <a:pPr algn="ctr"/>
          <a:endParaRPr lang="en-US"/>
        </a:p>
      </dgm:t>
    </dgm:pt>
    <dgm:pt modelId="{FAE9E200-3FEE-44E5-A6BC-5AFA72035901}">
      <dgm:prSet phldrT="[Text]" custT="1"/>
      <dgm:spPr/>
      <dgm:t>
        <a:bodyPr/>
        <a:lstStyle/>
        <a:p>
          <a:pPr algn="ctr"/>
          <a:r>
            <a:rPr lang="en-US" sz="2400" i="1">
              <a:latin typeface="High Tower Text" pitchFamily="18" charset="0"/>
              <a:cs typeface="Vijaya" pitchFamily="34" charset="0"/>
            </a:rPr>
            <a:t>Influence </a:t>
          </a:r>
        </a:p>
      </dgm:t>
    </dgm:pt>
    <dgm:pt modelId="{F8271336-C473-4506-B85A-0C58895902D3}" type="parTrans" cxnId="{E2E3D636-25A3-4AFB-843A-D6724D72CB3B}">
      <dgm:prSet/>
      <dgm:spPr/>
      <dgm:t>
        <a:bodyPr/>
        <a:lstStyle/>
        <a:p>
          <a:pPr algn="ctr"/>
          <a:endParaRPr lang="en-US"/>
        </a:p>
      </dgm:t>
    </dgm:pt>
    <dgm:pt modelId="{DB23966D-E7B4-4D25-B877-24B00BC3581D}" type="sibTrans" cxnId="{E2E3D636-25A3-4AFB-843A-D6724D72CB3B}">
      <dgm:prSet/>
      <dgm:spPr/>
      <dgm:t>
        <a:bodyPr/>
        <a:lstStyle/>
        <a:p>
          <a:pPr algn="ctr"/>
          <a:endParaRPr lang="en-US"/>
        </a:p>
      </dgm:t>
    </dgm:pt>
    <dgm:pt modelId="{C0D14B3E-02F5-4C8F-97BE-87783C158C3E}">
      <dgm:prSet custT="1"/>
      <dgm:spPr/>
      <dgm:t>
        <a:bodyPr/>
        <a:lstStyle/>
        <a:p>
          <a:pPr algn="ctr"/>
          <a:r>
            <a:rPr lang="en-US" sz="2400" i="1">
              <a:latin typeface="High Tower Text" pitchFamily="18" charset="0"/>
              <a:cs typeface="Vijaya" pitchFamily="34" charset="0"/>
            </a:rPr>
            <a:t>Intervence </a:t>
          </a:r>
        </a:p>
      </dgm:t>
    </dgm:pt>
    <dgm:pt modelId="{2AF65E7C-4604-4644-856C-E7664E9228C3}" type="parTrans" cxnId="{C6992599-FB33-4413-B04D-EEB2ADE6B3F8}">
      <dgm:prSet/>
      <dgm:spPr/>
      <dgm:t>
        <a:bodyPr/>
        <a:lstStyle/>
        <a:p>
          <a:pPr algn="ctr"/>
          <a:endParaRPr lang="en-US"/>
        </a:p>
      </dgm:t>
    </dgm:pt>
    <dgm:pt modelId="{DB2AE154-1589-43E2-82C8-09EF3CB6A836}" type="sibTrans" cxnId="{C6992599-FB33-4413-B04D-EEB2ADE6B3F8}">
      <dgm:prSet/>
      <dgm:spPr/>
      <dgm:t>
        <a:bodyPr/>
        <a:lstStyle/>
        <a:p>
          <a:pPr algn="ctr"/>
          <a:endParaRPr lang="en-US"/>
        </a:p>
      </dgm:t>
    </dgm:pt>
    <dgm:pt modelId="{B2EE967A-F730-454A-8FB7-8901604D78EE}">
      <dgm:prSet custT="1"/>
      <dgm:spPr/>
      <dgm:t>
        <a:bodyPr/>
        <a:lstStyle/>
        <a:p>
          <a:pPr algn="ctr"/>
          <a:r>
            <a:rPr lang="en-US" sz="2400" i="1">
              <a:latin typeface="High Tower Text" pitchFamily="18" charset="0"/>
              <a:cs typeface="Vijaya" pitchFamily="34" charset="0"/>
            </a:rPr>
            <a:t>Balancing </a:t>
          </a:r>
        </a:p>
      </dgm:t>
    </dgm:pt>
    <dgm:pt modelId="{839E4880-F1BD-488A-B377-1218ADA7C7C6}" type="parTrans" cxnId="{337E5413-7D01-4F46-B396-85A129B40B09}">
      <dgm:prSet/>
      <dgm:spPr/>
      <dgm:t>
        <a:bodyPr/>
        <a:lstStyle/>
        <a:p>
          <a:pPr algn="ctr"/>
          <a:endParaRPr lang="en-US"/>
        </a:p>
      </dgm:t>
    </dgm:pt>
    <dgm:pt modelId="{4FFC0F6A-8896-41B2-AB90-4A98B115BA95}" type="sibTrans" cxnId="{337E5413-7D01-4F46-B396-85A129B40B09}">
      <dgm:prSet/>
      <dgm:spPr/>
      <dgm:t>
        <a:bodyPr/>
        <a:lstStyle/>
        <a:p>
          <a:pPr algn="ctr"/>
          <a:endParaRPr lang="en-US"/>
        </a:p>
      </dgm:t>
    </dgm:pt>
    <dgm:pt modelId="{1521F898-CD78-41C5-B5B0-A2A5B30C64A1}" type="pres">
      <dgm:prSet presAssocID="{21B066EA-10E1-4C84-A6AF-DF930BDE0D91}" presName="Name0" presStyleCnt="0">
        <dgm:presLayoutVars>
          <dgm:dir/>
          <dgm:animLvl val="lvl"/>
          <dgm:resizeHandles val="exact"/>
        </dgm:presLayoutVars>
      </dgm:prSet>
      <dgm:spPr/>
    </dgm:pt>
    <dgm:pt modelId="{9F4E9718-B3A9-42AE-80BF-2DB7A49066DE}" type="pres">
      <dgm:prSet presAssocID="{D855E16E-8783-4633-B4B4-389A1B29056F}" presName="Name8" presStyleCnt="0"/>
      <dgm:spPr/>
    </dgm:pt>
    <dgm:pt modelId="{A025FCBA-E8EA-49B4-B858-C26D0F120EBB}" type="pres">
      <dgm:prSet presAssocID="{D855E16E-8783-4633-B4B4-389A1B29056F}" presName="level" presStyleLbl="node1" presStyleIdx="0" presStyleCnt="5" custLinFactNeighborX="1920" custLinFactNeighborY="2009">
        <dgm:presLayoutVars>
          <dgm:chMax val="1"/>
          <dgm:bulletEnabled val="1"/>
        </dgm:presLayoutVars>
      </dgm:prSet>
      <dgm:spPr/>
      <dgm:t>
        <a:bodyPr/>
        <a:lstStyle/>
        <a:p>
          <a:endParaRPr lang="en-US"/>
        </a:p>
      </dgm:t>
    </dgm:pt>
    <dgm:pt modelId="{618CF5DB-5459-4CA4-8BE2-FE1231DBF8D9}" type="pres">
      <dgm:prSet presAssocID="{D855E16E-8783-4633-B4B4-389A1B29056F}" presName="levelTx" presStyleLbl="revTx" presStyleIdx="0" presStyleCnt="0">
        <dgm:presLayoutVars>
          <dgm:chMax val="1"/>
          <dgm:bulletEnabled val="1"/>
        </dgm:presLayoutVars>
      </dgm:prSet>
      <dgm:spPr/>
      <dgm:t>
        <a:bodyPr/>
        <a:lstStyle/>
        <a:p>
          <a:endParaRPr lang="en-US"/>
        </a:p>
      </dgm:t>
    </dgm:pt>
    <dgm:pt modelId="{8D74AF5E-B7FC-4828-A9B9-5C499491CC10}" type="pres">
      <dgm:prSet presAssocID="{12794026-F017-4650-9DDA-5CBB70C82A2B}" presName="Name8" presStyleCnt="0"/>
      <dgm:spPr/>
    </dgm:pt>
    <dgm:pt modelId="{808DFCC5-4C85-4B6D-B576-56484E47B8FD}" type="pres">
      <dgm:prSet presAssocID="{12794026-F017-4650-9DDA-5CBB70C82A2B}" presName="level" presStyleLbl="node1" presStyleIdx="1" presStyleCnt="5" custLinFactNeighborX="960">
        <dgm:presLayoutVars>
          <dgm:chMax val="1"/>
          <dgm:bulletEnabled val="1"/>
        </dgm:presLayoutVars>
      </dgm:prSet>
      <dgm:spPr/>
      <dgm:t>
        <a:bodyPr/>
        <a:lstStyle/>
        <a:p>
          <a:endParaRPr lang="en-US"/>
        </a:p>
      </dgm:t>
    </dgm:pt>
    <dgm:pt modelId="{2810DE85-74AC-4F93-ADD1-4C7DED21AC00}" type="pres">
      <dgm:prSet presAssocID="{12794026-F017-4650-9DDA-5CBB70C82A2B}" presName="levelTx" presStyleLbl="revTx" presStyleIdx="0" presStyleCnt="0">
        <dgm:presLayoutVars>
          <dgm:chMax val="1"/>
          <dgm:bulletEnabled val="1"/>
        </dgm:presLayoutVars>
      </dgm:prSet>
      <dgm:spPr/>
      <dgm:t>
        <a:bodyPr/>
        <a:lstStyle/>
        <a:p>
          <a:endParaRPr lang="en-US"/>
        </a:p>
      </dgm:t>
    </dgm:pt>
    <dgm:pt modelId="{C04B9277-E8DC-4BAD-ADD7-147BAC301A76}" type="pres">
      <dgm:prSet presAssocID="{FAE9E200-3FEE-44E5-A6BC-5AFA72035901}" presName="Name8" presStyleCnt="0"/>
      <dgm:spPr/>
    </dgm:pt>
    <dgm:pt modelId="{964BFD2B-D9DB-48DF-98A7-4CAC6650A5B8}" type="pres">
      <dgm:prSet presAssocID="{FAE9E200-3FEE-44E5-A6BC-5AFA72035901}" presName="level" presStyleLbl="node1" presStyleIdx="2" presStyleCnt="5" custLinFactNeighborX="640">
        <dgm:presLayoutVars>
          <dgm:chMax val="1"/>
          <dgm:bulletEnabled val="1"/>
        </dgm:presLayoutVars>
      </dgm:prSet>
      <dgm:spPr/>
      <dgm:t>
        <a:bodyPr/>
        <a:lstStyle/>
        <a:p>
          <a:endParaRPr lang="en-US"/>
        </a:p>
      </dgm:t>
    </dgm:pt>
    <dgm:pt modelId="{BC243235-3AD1-4890-96E2-5EB17031EE45}" type="pres">
      <dgm:prSet presAssocID="{FAE9E200-3FEE-44E5-A6BC-5AFA72035901}" presName="levelTx" presStyleLbl="revTx" presStyleIdx="0" presStyleCnt="0">
        <dgm:presLayoutVars>
          <dgm:chMax val="1"/>
          <dgm:bulletEnabled val="1"/>
        </dgm:presLayoutVars>
      </dgm:prSet>
      <dgm:spPr/>
      <dgm:t>
        <a:bodyPr/>
        <a:lstStyle/>
        <a:p>
          <a:endParaRPr lang="en-US"/>
        </a:p>
      </dgm:t>
    </dgm:pt>
    <dgm:pt modelId="{A4E67C29-A04B-42CA-829E-43118ACBFADB}" type="pres">
      <dgm:prSet presAssocID="{C0D14B3E-02F5-4C8F-97BE-87783C158C3E}" presName="Name8" presStyleCnt="0"/>
      <dgm:spPr/>
    </dgm:pt>
    <dgm:pt modelId="{CF615B8F-2F01-483F-BE1C-612668215AAD}" type="pres">
      <dgm:prSet presAssocID="{C0D14B3E-02F5-4C8F-97BE-87783C158C3E}" presName="level" presStyleLbl="node1" presStyleIdx="3" presStyleCnt="5" custLinFactNeighborX="480">
        <dgm:presLayoutVars>
          <dgm:chMax val="1"/>
          <dgm:bulletEnabled val="1"/>
        </dgm:presLayoutVars>
      </dgm:prSet>
      <dgm:spPr/>
      <dgm:t>
        <a:bodyPr/>
        <a:lstStyle/>
        <a:p>
          <a:endParaRPr lang="en-US"/>
        </a:p>
      </dgm:t>
    </dgm:pt>
    <dgm:pt modelId="{DDB6ED3B-E86A-487B-9AB4-8A10C6D052F8}" type="pres">
      <dgm:prSet presAssocID="{C0D14B3E-02F5-4C8F-97BE-87783C158C3E}" presName="levelTx" presStyleLbl="revTx" presStyleIdx="0" presStyleCnt="0">
        <dgm:presLayoutVars>
          <dgm:chMax val="1"/>
          <dgm:bulletEnabled val="1"/>
        </dgm:presLayoutVars>
      </dgm:prSet>
      <dgm:spPr/>
      <dgm:t>
        <a:bodyPr/>
        <a:lstStyle/>
        <a:p>
          <a:endParaRPr lang="en-US"/>
        </a:p>
      </dgm:t>
    </dgm:pt>
    <dgm:pt modelId="{EBC9A6F5-ADD7-41ED-9901-0AE22F54D6CB}" type="pres">
      <dgm:prSet presAssocID="{B2EE967A-F730-454A-8FB7-8901604D78EE}" presName="Name8" presStyleCnt="0"/>
      <dgm:spPr/>
    </dgm:pt>
    <dgm:pt modelId="{54B39ECE-8CD2-491C-86BA-0809CFEED6F9}" type="pres">
      <dgm:prSet presAssocID="{B2EE967A-F730-454A-8FB7-8901604D78EE}" presName="level" presStyleLbl="node1" presStyleIdx="4" presStyleCnt="5" custLinFactNeighborX="384">
        <dgm:presLayoutVars>
          <dgm:chMax val="1"/>
          <dgm:bulletEnabled val="1"/>
        </dgm:presLayoutVars>
      </dgm:prSet>
      <dgm:spPr/>
      <dgm:t>
        <a:bodyPr/>
        <a:lstStyle/>
        <a:p>
          <a:endParaRPr lang="en-US"/>
        </a:p>
      </dgm:t>
    </dgm:pt>
    <dgm:pt modelId="{A07E6240-5904-47B7-AC51-F0496D4A08A6}" type="pres">
      <dgm:prSet presAssocID="{B2EE967A-F730-454A-8FB7-8901604D78EE}" presName="levelTx" presStyleLbl="revTx" presStyleIdx="0" presStyleCnt="0">
        <dgm:presLayoutVars>
          <dgm:chMax val="1"/>
          <dgm:bulletEnabled val="1"/>
        </dgm:presLayoutVars>
      </dgm:prSet>
      <dgm:spPr/>
      <dgm:t>
        <a:bodyPr/>
        <a:lstStyle/>
        <a:p>
          <a:endParaRPr lang="en-US"/>
        </a:p>
      </dgm:t>
    </dgm:pt>
  </dgm:ptLst>
  <dgm:cxnLst>
    <dgm:cxn modelId="{86BF6321-2937-4200-8889-8911AD42F615}" type="presOf" srcId="{FAE9E200-3FEE-44E5-A6BC-5AFA72035901}" destId="{964BFD2B-D9DB-48DF-98A7-4CAC6650A5B8}" srcOrd="0" destOrd="0" presId="urn:microsoft.com/office/officeart/2005/8/layout/pyramid1"/>
    <dgm:cxn modelId="{C6992599-FB33-4413-B04D-EEB2ADE6B3F8}" srcId="{21B066EA-10E1-4C84-A6AF-DF930BDE0D91}" destId="{C0D14B3E-02F5-4C8F-97BE-87783C158C3E}" srcOrd="3" destOrd="0" parTransId="{2AF65E7C-4604-4644-856C-E7664E9228C3}" sibTransId="{DB2AE154-1589-43E2-82C8-09EF3CB6A836}"/>
    <dgm:cxn modelId="{BF1E0307-6201-4A30-A8CC-73BFB1A10A18}" srcId="{21B066EA-10E1-4C84-A6AF-DF930BDE0D91}" destId="{12794026-F017-4650-9DDA-5CBB70C82A2B}" srcOrd="1" destOrd="0" parTransId="{6BC0ED2E-B771-4C16-B982-D81013E5AEE1}" sibTransId="{B9837CA0-1C74-44E6-8023-10FB1C137EB4}"/>
    <dgm:cxn modelId="{F81E64E3-3771-4471-8303-8DF81C11F7AC}" type="presOf" srcId="{C0D14B3E-02F5-4C8F-97BE-87783C158C3E}" destId="{CF615B8F-2F01-483F-BE1C-612668215AAD}" srcOrd="0" destOrd="0" presId="urn:microsoft.com/office/officeart/2005/8/layout/pyramid1"/>
    <dgm:cxn modelId="{E2E3D636-25A3-4AFB-843A-D6724D72CB3B}" srcId="{21B066EA-10E1-4C84-A6AF-DF930BDE0D91}" destId="{FAE9E200-3FEE-44E5-A6BC-5AFA72035901}" srcOrd="2" destOrd="0" parTransId="{F8271336-C473-4506-B85A-0C58895902D3}" sibTransId="{DB23966D-E7B4-4D25-B877-24B00BC3581D}"/>
    <dgm:cxn modelId="{1DDEFD27-5B1A-4846-90E1-4B142355AE4F}" srcId="{21B066EA-10E1-4C84-A6AF-DF930BDE0D91}" destId="{D855E16E-8783-4633-B4B4-389A1B29056F}" srcOrd="0" destOrd="0" parTransId="{7EA1C3E0-EC3D-439B-9C36-19418D41AAD6}" sibTransId="{CC3A42EB-735C-4E0C-9902-BFB650401FD8}"/>
    <dgm:cxn modelId="{FDF844C7-71DF-4011-872E-38E5140949B6}" type="presOf" srcId="{B2EE967A-F730-454A-8FB7-8901604D78EE}" destId="{54B39ECE-8CD2-491C-86BA-0809CFEED6F9}" srcOrd="0" destOrd="0" presId="urn:microsoft.com/office/officeart/2005/8/layout/pyramid1"/>
    <dgm:cxn modelId="{41E9F15C-520F-43D7-BB20-44E694604C36}" type="presOf" srcId="{C0D14B3E-02F5-4C8F-97BE-87783C158C3E}" destId="{DDB6ED3B-E86A-487B-9AB4-8A10C6D052F8}" srcOrd="1" destOrd="0" presId="urn:microsoft.com/office/officeart/2005/8/layout/pyramid1"/>
    <dgm:cxn modelId="{BDF76493-B31A-4B74-87EB-725E304AAB31}" type="presOf" srcId="{12794026-F017-4650-9DDA-5CBB70C82A2B}" destId="{808DFCC5-4C85-4B6D-B576-56484E47B8FD}" srcOrd="0" destOrd="0" presId="urn:microsoft.com/office/officeart/2005/8/layout/pyramid1"/>
    <dgm:cxn modelId="{8D9A32A7-B47D-4208-937F-CAA1BE510930}" type="presOf" srcId="{21B066EA-10E1-4C84-A6AF-DF930BDE0D91}" destId="{1521F898-CD78-41C5-B5B0-A2A5B30C64A1}" srcOrd="0" destOrd="0" presId="urn:microsoft.com/office/officeart/2005/8/layout/pyramid1"/>
    <dgm:cxn modelId="{C34776FA-BC00-492A-93B3-50924FDCF91E}" type="presOf" srcId="{D855E16E-8783-4633-B4B4-389A1B29056F}" destId="{618CF5DB-5459-4CA4-8BE2-FE1231DBF8D9}" srcOrd="1" destOrd="0" presId="urn:microsoft.com/office/officeart/2005/8/layout/pyramid1"/>
    <dgm:cxn modelId="{08452264-D6CA-49A3-BABF-703E64FB221B}" type="presOf" srcId="{FAE9E200-3FEE-44E5-A6BC-5AFA72035901}" destId="{BC243235-3AD1-4890-96E2-5EB17031EE45}" srcOrd="1" destOrd="0" presId="urn:microsoft.com/office/officeart/2005/8/layout/pyramid1"/>
    <dgm:cxn modelId="{DD696349-30F9-4A6B-BA5E-7D27336A6260}" type="presOf" srcId="{B2EE967A-F730-454A-8FB7-8901604D78EE}" destId="{A07E6240-5904-47B7-AC51-F0496D4A08A6}" srcOrd="1" destOrd="0" presId="urn:microsoft.com/office/officeart/2005/8/layout/pyramid1"/>
    <dgm:cxn modelId="{337E5413-7D01-4F46-B396-85A129B40B09}" srcId="{21B066EA-10E1-4C84-A6AF-DF930BDE0D91}" destId="{B2EE967A-F730-454A-8FB7-8901604D78EE}" srcOrd="4" destOrd="0" parTransId="{839E4880-F1BD-488A-B377-1218ADA7C7C6}" sibTransId="{4FFC0F6A-8896-41B2-AB90-4A98B115BA95}"/>
    <dgm:cxn modelId="{16864FDA-FB46-496B-89D3-46C9B6C92507}" type="presOf" srcId="{12794026-F017-4650-9DDA-5CBB70C82A2B}" destId="{2810DE85-74AC-4F93-ADD1-4C7DED21AC00}" srcOrd="1" destOrd="0" presId="urn:microsoft.com/office/officeart/2005/8/layout/pyramid1"/>
    <dgm:cxn modelId="{59DCEBA6-06F1-4DA7-B7ED-462CF2ACD0E8}" type="presOf" srcId="{D855E16E-8783-4633-B4B4-389A1B29056F}" destId="{A025FCBA-E8EA-49B4-B858-C26D0F120EBB}" srcOrd="0" destOrd="0" presId="urn:microsoft.com/office/officeart/2005/8/layout/pyramid1"/>
    <dgm:cxn modelId="{FB1CE4BD-F08D-460D-A4B7-C525D11CDBBB}" type="presParOf" srcId="{1521F898-CD78-41C5-B5B0-A2A5B30C64A1}" destId="{9F4E9718-B3A9-42AE-80BF-2DB7A49066DE}" srcOrd="0" destOrd="0" presId="urn:microsoft.com/office/officeart/2005/8/layout/pyramid1"/>
    <dgm:cxn modelId="{F95CD841-3747-4B06-BE84-F9B2ADEE4E94}" type="presParOf" srcId="{9F4E9718-B3A9-42AE-80BF-2DB7A49066DE}" destId="{A025FCBA-E8EA-49B4-B858-C26D0F120EBB}" srcOrd="0" destOrd="0" presId="urn:microsoft.com/office/officeart/2005/8/layout/pyramid1"/>
    <dgm:cxn modelId="{17D3E9B5-8E2F-4AA4-8DC3-BFF5308DE0F0}" type="presParOf" srcId="{9F4E9718-B3A9-42AE-80BF-2DB7A49066DE}" destId="{618CF5DB-5459-4CA4-8BE2-FE1231DBF8D9}" srcOrd="1" destOrd="0" presId="urn:microsoft.com/office/officeart/2005/8/layout/pyramid1"/>
    <dgm:cxn modelId="{F954CDE3-C8F2-469D-8BD0-50B2E941B13C}" type="presParOf" srcId="{1521F898-CD78-41C5-B5B0-A2A5B30C64A1}" destId="{8D74AF5E-B7FC-4828-A9B9-5C499491CC10}" srcOrd="1" destOrd="0" presId="urn:microsoft.com/office/officeart/2005/8/layout/pyramid1"/>
    <dgm:cxn modelId="{E30D5E2D-E832-464D-91CE-D931DF208E83}" type="presParOf" srcId="{8D74AF5E-B7FC-4828-A9B9-5C499491CC10}" destId="{808DFCC5-4C85-4B6D-B576-56484E47B8FD}" srcOrd="0" destOrd="0" presId="urn:microsoft.com/office/officeart/2005/8/layout/pyramid1"/>
    <dgm:cxn modelId="{B53495C7-5BDD-4069-AEFA-7201D98249F8}" type="presParOf" srcId="{8D74AF5E-B7FC-4828-A9B9-5C499491CC10}" destId="{2810DE85-74AC-4F93-ADD1-4C7DED21AC00}" srcOrd="1" destOrd="0" presId="urn:microsoft.com/office/officeart/2005/8/layout/pyramid1"/>
    <dgm:cxn modelId="{C3D7E8A5-AF3C-48BC-8126-2494D09B24CE}" type="presParOf" srcId="{1521F898-CD78-41C5-B5B0-A2A5B30C64A1}" destId="{C04B9277-E8DC-4BAD-ADD7-147BAC301A76}" srcOrd="2" destOrd="0" presId="urn:microsoft.com/office/officeart/2005/8/layout/pyramid1"/>
    <dgm:cxn modelId="{933E3AA7-F620-46AD-BB90-87B651B2C724}" type="presParOf" srcId="{C04B9277-E8DC-4BAD-ADD7-147BAC301A76}" destId="{964BFD2B-D9DB-48DF-98A7-4CAC6650A5B8}" srcOrd="0" destOrd="0" presId="urn:microsoft.com/office/officeart/2005/8/layout/pyramid1"/>
    <dgm:cxn modelId="{B09D692F-9540-4ACC-845C-1B5D0C2892CC}" type="presParOf" srcId="{C04B9277-E8DC-4BAD-ADD7-147BAC301A76}" destId="{BC243235-3AD1-4890-96E2-5EB17031EE45}" srcOrd="1" destOrd="0" presId="urn:microsoft.com/office/officeart/2005/8/layout/pyramid1"/>
    <dgm:cxn modelId="{CFBF28AB-F5CB-4E16-9149-EE25758B5C8E}" type="presParOf" srcId="{1521F898-CD78-41C5-B5B0-A2A5B30C64A1}" destId="{A4E67C29-A04B-42CA-829E-43118ACBFADB}" srcOrd="3" destOrd="0" presId="urn:microsoft.com/office/officeart/2005/8/layout/pyramid1"/>
    <dgm:cxn modelId="{D8035A38-B209-4A1B-B4E6-800E4E673D1C}" type="presParOf" srcId="{A4E67C29-A04B-42CA-829E-43118ACBFADB}" destId="{CF615B8F-2F01-483F-BE1C-612668215AAD}" srcOrd="0" destOrd="0" presId="urn:microsoft.com/office/officeart/2005/8/layout/pyramid1"/>
    <dgm:cxn modelId="{985653F8-1B2B-41FE-9C43-4E845C1887A9}" type="presParOf" srcId="{A4E67C29-A04B-42CA-829E-43118ACBFADB}" destId="{DDB6ED3B-E86A-487B-9AB4-8A10C6D052F8}" srcOrd="1" destOrd="0" presId="urn:microsoft.com/office/officeart/2005/8/layout/pyramid1"/>
    <dgm:cxn modelId="{09C3DEA5-8AB1-4E26-AC28-8697F3C0DC88}" type="presParOf" srcId="{1521F898-CD78-41C5-B5B0-A2A5B30C64A1}" destId="{EBC9A6F5-ADD7-41ED-9901-0AE22F54D6CB}" srcOrd="4" destOrd="0" presId="urn:microsoft.com/office/officeart/2005/8/layout/pyramid1"/>
    <dgm:cxn modelId="{B51FC14E-D09F-4AB2-AFC1-BD83F27B9453}" type="presParOf" srcId="{EBC9A6F5-ADD7-41ED-9901-0AE22F54D6CB}" destId="{54B39ECE-8CD2-491C-86BA-0809CFEED6F9}" srcOrd="0" destOrd="0" presId="urn:microsoft.com/office/officeart/2005/8/layout/pyramid1"/>
    <dgm:cxn modelId="{13D1C5B8-9247-46AA-96EF-DA3F291D7799}" type="presParOf" srcId="{EBC9A6F5-ADD7-41ED-9901-0AE22F54D6CB}" destId="{A07E6240-5904-47B7-AC51-F0496D4A08A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5494B4F-E11C-4C0B-8D46-5B6F5E5FD5E3}" type="doc">
      <dgm:prSet loTypeId="urn:microsoft.com/office/officeart/2005/8/layout/pyramid1" loCatId="pyramid" qsTypeId="urn:microsoft.com/office/officeart/2005/8/quickstyle/simple1" qsCatId="simple" csTypeId="urn:microsoft.com/office/officeart/2005/8/colors/accent1_2" csCatId="accent1" phldr="1"/>
      <dgm:spPr/>
    </dgm:pt>
    <dgm:pt modelId="{9BF1AA73-8179-45FA-AD0B-465385782283}">
      <dgm:prSet phldrT="[Text]" custT="1"/>
      <dgm:spPr/>
      <dgm:t>
        <a:bodyPr/>
        <a:lstStyle/>
        <a:p>
          <a:r>
            <a:rPr lang="en-US" sz="1600" i="1" dirty="0">
              <a:latin typeface="High Tower Text" pitchFamily="18" charset="0"/>
              <a:cs typeface="Vijaya" pitchFamily="34" charset="0"/>
            </a:rPr>
            <a:t>Provoking </a:t>
          </a:r>
        </a:p>
      </dgm:t>
    </dgm:pt>
    <dgm:pt modelId="{922EE0FD-1B46-4201-B57D-2B32E3159436}" type="parTrans" cxnId="{5BD43AD1-3017-401D-BECB-485C9DADEAAD}">
      <dgm:prSet/>
      <dgm:spPr/>
      <dgm:t>
        <a:bodyPr/>
        <a:lstStyle/>
        <a:p>
          <a:endParaRPr lang="en-US"/>
        </a:p>
      </dgm:t>
    </dgm:pt>
    <dgm:pt modelId="{D520BA09-FB98-4F68-B373-D1195CCB0BE1}" type="sibTrans" cxnId="{5BD43AD1-3017-401D-BECB-485C9DADEAAD}">
      <dgm:prSet/>
      <dgm:spPr/>
      <dgm:t>
        <a:bodyPr/>
        <a:lstStyle/>
        <a:p>
          <a:endParaRPr lang="en-US"/>
        </a:p>
      </dgm:t>
    </dgm:pt>
    <dgm:pt modelId="{E4959505-343B-4EF3-BD27-1AE4CA1F473C}">
      <dgm:prSet phldrT="[Text]" custT="1"/>
      <dgm:spPr/>
      <dgm:t>
        <a:bodyPr/>
        <a:lstStyle/>
        <a:p>
          <a:r>
            <a:rPr lang="en-US" sz="1800" i="1" dirty="0">
              <a:latin typeface="High Tower Text" pitchFamily="18" charset="0"/>
              <a:cs typeface="Vijaya" pitchFamily="34" charset="0"/>
            </a:rPr>
            <a:t>Diplomacy </a:t>
          </a:r>
        </a:p>
      </dgm:t>
    </dgm:pt>
    <dgm:pt modelId="{E7CC3BF2-F316-420C-8CE0-14773E9CD246}" type="parTrans" cxnId="{510C27A7-DBDB-42BE-9479-25F245F8033A}">
      <dgm:prSet/>
      <dgm:spPr/>
      <dgm:t>
        <a:bodyPr/>
        <a:lstStyle/>
        <a:p>
          <a:endParaRPr lang="en-US"/>
        </a:p>
      </dgm:t>
    </dgm:pt>
    <dgm:pt modelId="{105A2853-3F95-491D-999D-D49EE6297E80}" type="sibTrans" cxnId="{510C27A7-DBDB-42BE-9479-25F245F8033A}">
      <dgm:prSet/>
      <dgm:spPr/>
      <dgm:t>
        <a:bodyPr/>
        <a:lstStyle/>
        <a:p>
          <a:endParaRPr lang="en-US"/>
        </a:p>
      </dgm:t>
    </dgm:pt>
    <dgm:pt modelId="{0189398B-4C5B-4346-A677-D12C6D7029F3}">
      <dgm:prSet phldrT="[Text]" custT="1"/>
      <dgm:spPr/>
      <dgm:t>
        <a:bodyPr/>
        <a:lstStyle/>
        <a:p>
          <a:r>
            <a:rPr lang="en-US" sz="1800" i="1">
              <a:latin typeface="High Tower Text" pitchFamily="18" charset="0"/>
              <a:cs typeface="Vijaya" pitchFamily="34" charset="0"/>
            </a:rPr>
            <a:t>Balancing </a:t>
          </a:r>
        </a:p>
      </dgm:t>
    </dgm:pt>
    <dgm:pt modelId="{60007717-3647-4753-B9D4-0EECB5CAFB62}" type="parTrans" cxnId="{FF343E2C-C8E6-470C-BAC4-2D1EC92EFF6F}">
      <dgm:prSet/>
      <dgm:spPr/>
      <dgm:t>
        <a:bodyPr/>
        <a:lstStyle/>
        <a:p>
          <a:endParaRPr lang="en-US"/>
        </a:p>
      </dgm:t>
    </dgm:pt>
    <dgm:pt modelId="{CE0D2074-52BE-4F15-B36F-3C380FC9196D}" type="sibTrans" cxnId="{FF343E2C-C8E6-470C-BAC4-2D1EC92EFF6F}">
      <dgm:prSet/>
      <dgm:spPr/>
      <dgm:t>
        <a:bodyPr/>
        <a:lstStyle/>
        <a:p>
          <a:endParaRPr lang="en-US"/>
        </a:p>
      </dgm:t>
    </dgm:pt>
    <dgm:pt modelId="{502CADCA-563F-46BB-A88A-83B1C3F2A4E3}">
      <dgm:prSet custT="1"/>
      <dgm:spPr/>
      <dgm:t>
        <a:bodyPr/>
        <a:lstStyle/>
        <a:p>
          <a:r>
            <a:rPr lang="en-US" sz="1800" i="1" dirty="0">
              <a:latin typeface="High Tower Text" pitchFamily="18" charset="0"/>
              <a:cs typeface="Vijaya" pitchFamily="34" charset="0"/>
            </a:rPr>
            <a:t>Influence </a:t>
          </a:r>
        </a:p>
      </dgm:t>
    </dgm:pt>
    <dgm:pt modelId="{CF1E659E-7643-49C1-8892-85829C69D8E2}" type="parTrans" cxnId="{6810AB37-FC26-4147-AEE2-C58DB441E33D}">
      <dgm:prSet/>
      <dgm:spPr/>
      <dgm:t>
        <a:bodyPr/>
        <a:lstStyle/>
        <a:p>
          <a:endParaRPr lang="en-US"/>
        </a:p>
      </dgm:t>
    </dgm:pt>
    <dgm:pt modelId="{8F663F26-4E81-45C8-958A-5137889257C5}" type="sibTrans" cxnId="{6810AB37-FC26-4147-AEE2-C58DB441E33D}">
      <dgm:prSet/>
      <dgm:spPr/>
      <dgm:t>
        <a:bodyPr/>
        <a:lstStyle/>
        <a:p>
          <a:endParaRPr lang="en-US"/>
        </a:p>
      </dgm:t>
    </dgm:pt>
    <dgm:pt modelId="{109FD382-FB58-4DD4-AFD6-2048CDF39644}">
      <dgm:prSet custT="1"/>
      <dgm:spPr/>
      <dgm:t>
        <a:bodyPr/>
        <a:lstStyle/>
        <a:p>
          <a:r>
            <a:rPr lang="en-US" sz="1800" i="1" dirty="0">
              <a:latin typeface="High Tower Text" pitchFamily="18" charset="0"/>
              <a:cs typeface="Vijaya" pitchFamily="34" charset="0"/>
            </a:rPr>
            <a:t>Power</a:t>
          </a:r>
        </a:p>
      </dgm:t>
    </dgm:pt>
    <dgm:pt modelId="{0AA9BD58-25A2-4D6F-9D8D-F39CEDCE0203}" type="parTrans" cxnId="{595FA716-662C-4D32-BEAC-065A2F15158F}">
      <dgm:prSet/>
      <dgm:spPr/>
      <dgm:t>
        <a:bodyPr/>
        <a:lstStyle/>
        <a:p>
          <a:endParaRPr lang="en-US"/>
        </a:p>
      </dgm:t>
    </dgm:pt>
    <dgm:pt modelId="{257B9041-DAF5-45CD-8955-ACD769C601DA}" type="sibTrans" cxnId="{595FA716-662C-4D32-BEAC-065A2F15158F}">
      <dgm:prSet/>
      <dgm:spPr/>
      <dgm:t>
        <a:bodyPr/>
        <a:lstStyle/>
        <a:p>
          <a:endParaRPr lang="en-US"/>
        </a:p>
      </dgm:t>
    </dgm:pt>
    <dgm:pt modelId="{D5077B44-38DD-4468-B344-5A0B4CE36CEE}" type="pres">
      <dgm:prSet presAssocID="{75494B4F-E11C-4C0B-8D46-5B6F5E5FD5E3}" presName="Name0" presStyleCnt="0">
        <dgm:presLayoutVars>
          <dgm:dir/>
          <dgm:animLvl val="lvl"/>
          <dgm:resizeHandles val="exact"/>
        </dgm:presLayoutVars>
      </dgm:prSet>
      <dgm:spPr/>
    </dgm:pt>
    <dgm:pt modelId="{B13244A2-8517-411E-84B5-EA9496E5EB4F}" type="pres">
      <dgm:prSet presAssocID="{9BF1AA73-8179-45FA-AD0B-465385782283}" presName="Name8" presStyleCnt="0"/>
      <dgm:spPr/>
    </dgm:pt>
    <dgm:pt modelId="{72050FC4-89F1-4609-917F-E86B9EBD8422}" type="pres">
      <dgm:prSet presAssocID="{9BF1AA73-8179-45FA-AD0B-465385782283}" presName="level" presStyleLbl="node1" presStyleIdx="0" presStyleCnt="5">
        <dgm:presLayoutVars>
          <dgm:chMax val="1"/>
          <dgm:bulletEnabled val="1"/>
        </dgm:presLayoutVars>
      </dgm:prSet>
      <dgm:spPr/>
      <dgm:t>
        <a:bodyPr/>
        <a:lstStyle/>
        <a:p>
          <a:endParaRPr lang="en-US"/>
        </a:p>
      </dgm:t>
    </dgm:pt>
    <dgm:pt modelId="{E2123CFD-3F60-4C2E-B7FF-07457113C9B7}" type="pres">
      <dgm:prSet presAssocID="{9BF1AA73-8179-45FA-AD0B-465385782283}" presName="levelTx" presStyleLbl="revTx" presStyleIdx="0" presStyleCnt="0">
        <dgm:presLayoutVars>
          <dgm:chMax val="1"/>
          <dgm:bulletEnabled val="1"/>
        </dgm:presLayoutVars>
      </dgm:prSet>
      <dgm:spPr/>
      <dgm:t>
        <a:bodyPr/>
        <a:lstStyle/>
        <a:p>
          <a:endParaRPr lang="en-US"/>
        </a:p>
      </dgm:t>
    </dgm:pt>
    <dgm:pt modelId="{94353B22-5AA5-4235-8F02-B00478CCB335}" type="pres">
      <dgm:prSet presAssocID="{E4959505-343B-4EF3-BD27-1AE4CA1F473C}" presName="Name8" presStyleCnt="0"/>
      <dgm:spPr/>
    </dgm:pt>
    <dgm:pt modelId="{974D396F-970F-4960-8CA9-642919EDC962}" type="pres">
      <dgm:prSet presAssocID="{E4959505-343B-4EF3-BD27-1AE4CA1F473C}" presName="level" presStyleLbl="node1" presStyleIdx="1" presStyleCnt="5">
        <dgm:presLayoutVars>
          <dgm:chMax val="1"/>
          <dgm:bulletEnabled val="1"/>
        </dgm:presLayoutVars>
      </dgm:prSet>
      <dgm:spPr/>
      <dgm:t>
        <a:bodyPr/>
        <a:lstStyle/>
        <a:p>
          <a:endParaRPr lang="en-US"/>
        </a:p>
      </dgm:t>
    </dgm:pt>
    <dgm:pt modelId="{56A55C88-E50E-448A-9ED1-9396227CBCBA}" type="pres">
      <dgm:prSet presAssocID="{E4959505-343B-4EF3-BD27-1AE4CA1F473C}" presName="levelTx" presStyleLbl="revTx" presStyleIdx="0" presStyleCnt="0">
        <dgm:presLayoutVars>
          <dgm:chMax val="1"/>
          <dgm:bulletEnabled val="1"/>
        </dgm:presLayoutVars>
      </dgm:prSet>
      <dgm:spPr/>
      <dgm:t>
        <a:bodyPr/>
        <a:lstStyle/>
        <a:p>
          <a:endParaRPr lang="en-US"/>
        </a:p>
      </dgm:t>
    </dgm:pt>
    <dgm:pt modelId="{E919C69D-41C5-4437-80E1-CB83BB2EF6A7}" type="pres">
      <dgm:prSet presAssocID="{0189398B-4C5B-4346-A677-D12C6D7029F3}" presName="Name8" presStyleCnt="0"/>
      <dgm:spPr/>
    </dgm:pt>
    <dgm:pt modelId="{A16EC8B6-15B2-4A56-9CA2-AF8F96F24BFB}" type="pres">
      <dgm:prSet presAssocID="{0189398B-4C5B-4346-A677-D12C6D7029F3}" presName="level" presStyleLbl="node1" presStyleIdx="2" presStyleCnt="5">
        <dgm:presLayoutVars>
          <dgm:chMax val="1"/>
          <dgm:bulletEnabled val="1"/>
        </dgm:presLayoutVars>
      </dgm:prSet>
      <dgm:spPr/>
      <dgm:t>
        <a:bodyPr/>
        <a:lstStyle/>
        <a:p>
          <a:endParaRPr lang="en-US"/>
        </a:p>
      </dgm:t>
    </dgm:pt>
    <dgm:pt modelId="{B358DA04-F80A-4DA8-BD60-3814CC23696F}" type="pres">
      <dgm:prSet presAssocID="{0189398B-4C5B-4346-A677-D12C6D7029F3}" presName="levelTx" presStyleLbl="revTx" presStyleIdx="0" presStyleCnt="0">
        <dgm:presLayoutVars>
          <dgm:chMax val="1"/>
          <dgm:bulletEnabled val="1"/>
        </dgm:presLayoutVars>
      </dgm:prSet>
      <dgm:spPr/>
      <dgm:t>
        <a:bodyPr/>
        <a:lstStyle/>
        <a:p>
          <a:endParaRPr lang="en-US"/>
        </a:p>
      </dgm:t>
    </dgm:pt>
    <dgm:pt modelId="{EF6296AD-1114-4BEE-B9DB-797E42F23CE7}" type="pres">
      <dgm:prSet presAssocID="{502CADCA-563F-46BB-A88A-83B1C3F2A4E3}" presName="Name8" presStyleCnt="0"/>
      <dgm:spPr/>
    </dgm:pt>
    <dgm:pt modelId="{E6017E0D-3189-43EB-A593-5874173DB6EB}" type="pres">
      <dgm:prSet presAssocID="{502CADCA-563F-46BB-A88A-83B1C3F2A4E3}" presName="level" presStyleLbl="node1" presStyleIdx="3" presStyleCnt="5">
        <dgm:presLayoutVars>
          <dgm:chMax val="1"/>
          <dgm:bulletEnabled val="1"/>
        </dgm:presLayoutVars>
      </dgm:prSet>
      <dgm:spPr/>
      <dgm:t>
        <a:bodyPr/>
        <a:lstStyle/>
        <a:p>
          <a:endParaRPr lang="en-US"/>
        </a:p>
      </dgm:t>
    </dgm:pt>
    <dgm:pt modelId="{35C658A3-0828-4D09-BA97-37139F7890CD}" type="pres">
      <dgm:prSet presAssocID="{502CADCA-563F-46BB-A88A-83B1C3F2A4E3}" presName="levelTx" presStyleLbl="revTx" presStyleIdx="0" presStyleCnt="0">
        <dgm:presLayoutVars>
          <dgm:chMax val="1"/>
          <dgm:bulletEnabled val="1"/>
        </dgm:presLayoutVars>
      </dgm:prSet>
      <dgm:spPr/>
      <dgm:t>
        <a:bodyPr/>
        <a:lstStyle/>
        <a:p>
          <a:endParaRPr lang="en-US"/>
        </a:p>
      </dgm:t>
    </dgm:pt>
    <dgm:pt modelId="{EF8BBEB0-DEC6-439D-A7D2-BC38761F2764}" type="pres">
      <dgm:prSet presAssocID="{109FD382-FB58-4DD4-AFD6-2048CDF39644}" presName="Name8" presStyleCnt="0"/>
      <dgm:spPr/>
    </dgm:pt>
    <dgm:pt modelId="{BA9F610D-BCB1-4B75-86C4-89FDAF7F77EB}" type="pres">
      <dgm:prSet presAssocID="{109FD382-FB58-4DD4-AFD6-2048CDF39644}" presName="level" presStyleLbl="node1" presStyleIdx="4" presStyleCnt="5">
        <dgm:presLayoutVars>
          <dgm:chMax val="1"/>
          <dgm:bulletEnabled val="1"/>
        </dgm:presLayoutVars>
      </dgm:prSet>
      <dgm:spPr/>
      <dgm:t>
        <a:bodyPr/>
        <a:lstStyle/>
        <a:p>
          <a:endParaRPr lang="en-US"/>
        </a:p>
      </dgm:t>
    </dgm:pt>
    <dgm:pt modelId="{948BFB59-0127-4D4F-94EA-F6043F01EB49}" type="pres">
      <dgm:prSet presAssocID="{109FD382-FB58-4DD4-AFD6-2048CDF39644}" presName="levelTx" presStyleLbl="revTx" presStyleIdx="0" presStyleCnt="0">
        <dgm:presLayoutVars>
          <dgm:chMax val="1"/>
          <dgm:bulletEnabled val="1"/>
        </dgm:presLayoutVars>
      </dgm:prSet>
      <dgm:spPr/>
      <dgm:t>
        <a:bodyPr/>
        <a:lstStyle/>
        <a:p>
          <a:endParaRPr lang="en-US"/>
        </a:p>
      </dgm:t>
    </dgm:pt>
  </dgm:ptLst>
  <dgm:cxnLst>
    <dgm:cxn modelId="{595FA716-662C-4D32-BEAC-065A2F15158F}" srcId="{75494B4F-E11C-4C0B-8D46-5B6F5E5FD5E3}" destId="{109FD382-FB58-4DD4-AFD6-2048CDF39644}" srcOrd="4" destOrd="0" parTransId="{0AA9BD58-25A2-4D6F-9D8D-F39CEDCE0203}" sibTransId="{257B9041-DAF5-45CD-8955-ACD769C601DA}"/>
    <dgm:cxn modelId="{66944A1B-D464-4070-9865-ABBD6CA55F67}" type="presOf" srcId="{0189398B-4C5B-4346-A677-D12C6D7029F3}" destId="{B358DA04-F80A-4DA8-BD60-3814CC23696F}" srcOrd="1" destOrd="0" presId="urn:microsoft.com/office/officeart/2005/8/layout/pyramid1"/>
    <dgm:cxn modelId="{62058185-9524-464C-8A75-E7D912BEE64A}" type="presOf" srcId="{109FD382-FB58-4DD4-AFD6-2048CDF39644}" destId="{948BFB59-0127-4D4F-94EA-F6043F01EB49}" srcOrd="1" destOrd="0" presId="urn:microsoft.com/office/officeart/2005/8/layout/pyramid1"/>
    <dgm:cxn modelId="{FF343E2C-C8E6-470C-BAC4-2D1EC92EFF6F}" srcId="{75494B4F-E11C-4C0B-8D46-5B6F5E5FD5E3}" destId="{0189398B-4C5B-4346-A677-D12C6D7029F3}" srcOrd="2" destOrd="0" parTransId="{60007717-3647-4753-B9D4-0EECB5CAFB62}" sibTransId="{CE0D2074-52BE-4F15-B36F-3C380FC9196D}"/>
    <dgm:cxn modelId="{5BD43AD1-3017-401D-BECB-485C9DADEAAD}" srcId="{75494B4F-E11C-4C0B-8D46-5B6F5E5FD5E3}" destId="{9BF1AA73-8179-45FA-AD0B-465385782283}" srcOrd="0" destOrd="0" parTransId="{922EE0FD-1B46-4201-B57D-2B32E3159436}" sibTransId="{D520BA09-FB98-4F68-B373-D1195CCB0BE1}"/>
    <dgm:cxn modelId="{593E797F-0F5B-46C7-BD36-26F915628364}" type="presOf" srcId="{0189398B-4C5B-4346-A677-D12C6D7029F3}" destId="{A16EC8B6-15B2-4A56-9CA2-AF8F96F24BFB}" srcOrd="0" destOrd="0" presId="urn:microsoft.com/office/officeart/2005/8/layout/pyramid1"/>
    <dgm:cxn modelId="{2DFD2DB5-1D19-4D72-9B71-DD80E13A6DBD}" type="presOf" srcId="{9BF1AA73-8179-45FA-AD0B-465385782283}" destId="{E2123CFD-3F60-4C2E-B7FF-07457113C9B7}" srcOrd="1" destOrd="0" presId="urn:microsoft.com/office/officeart/2005/8/layout/pyramid1"/>
    <dgm:cxn modelId="{C6877AE4-3DF8-4481-812A-C1DAE53701F2}" type="presOf" srcId="{9BF1AA73-8179-45FA-AD0B-465385782283}" destId="{72050FC4-89F1-4609-917F-E86B9EBD8422}" srcOrd="0" destOrd="0" presId="urn:microsoft.com/office/officeart/2005/8/layout/pyramid1"/>
    <dgm:cxn modelId="{8E282E7C-18E2-4673-9E3C-54642657948C}" type="presOf" srcId="{E4959505-343B-4EF3-BD27-1AE4CA1F473C}" destId="{56A55C88-E50E-448A-9ED1-9396227CBCBA}" srcOrd="1" destOrd="0" presId="urn:microsoft.com/office/officeart/2005/8/layout/pyramid1"/>
    <dgm:cxn modelId="{9BC651C2-C749-4A99-87F1-73E1AD08C20B}" type="presOf" srcId="{E4959505-343B-4EF3-BD27-1AE4CA1F473C}" destId="{974D396F-970F-4960-8CA9-642919EDC962}" srcOrd="0" destOrd="0" presId="urn:microsoft.com/office/officeart/2005/8/layout/pyramid1"/>
    <dgm:cxn modelId="{510C27A7-DBDB-42BE-9479-25F245F8033A}" srcId="{75494B4F-E11C-4C0B-8D46-5B6F5E5FD5E3}" destId="{E4959505-343B-4EF3-BD27-1AE4CA1F473C}" srcOrd="1" destOrd="0" parTransId="{E7CC3BF2-F316-420C-8CE0-14773E9CD246}" sibTransId="{105A2853-3F95-491D-999D-D49EE6297E80}"/>
    <dgm:cxn modelId="{99C2FCF2-5CEF-40F9-AB0B-34AC96C1221D}" type="presOf" srcId="{75494B4F-E11C-4C0B-8D46-5B6F5E5FD5E3}" destId="{D5077B44-38DD-4468-B344-5A0B4CE36CEE}" srcOrd="0" destOrd="0" presId="urn:microsoft.com/office/officeart/2005/8/layout/pyramid1"/>
    <dgm:cxn modelId="{20578BF7-1C9D-4745-92EA-27615BA7CF9C}" type="presOf" srcId="{502CADCA-563F-46BB-A88A-83B1C3F2A4E3}" destId="{E6017E0D-3189-43EB-A593-5874173DB6EB}" srcOrd="0" destOrd="0" presId="urn:microsoft.com/office/officeart/2005/8/layout/pyramid1"/>
    <dgm:cxn modelId="{1695C4DA-51B2-4A48-86E9-36D5DADC1CCC}" type="presOf" srcId="{502CADCA-563F-46BB-A88A-83B1C3F2A4E3}" destId="{35C658A3-0828-4D09-BA97-37139F7890CD}" srcOrd="1" destOrd="0" presId="urn:microsoft.com/office/officeart/2005/8/layout/pyramid1"/>
    <dgm:cxn modelId="{6810AB37-FC26-4147-AEE2-C58DB441E33D}" srcId="{75494B4F-E11C-4C0B-8D46-5B6F5E5FD5E3}" destId="{502CADCA-563F-46BB-A88A-83B1C3F2A4E3}" srcOrd="3" destOrd="0" parTransId="{CF1E659E-7643-49C1-8892-85829C69D8E2}" sibTransId="{8F663F26-4E81-45C8-958A-5137889257C5}"/>
    <dgm:cxn modelId="{4A85F14F-9FE5-42A1-9A58-141475836A55}" type="presOf" srcId="{109FD382-FB58-4DD4-AFD6-2048CDF39644}" destId="{BA9F610D-BCB1-4B75-86C4-89FDAF7F77EB}" srcOrd="0" destOrd="0" presId="urn:microsoft.com/office/officeart/2005/8/layout/pyramid1"/>
    <dgm:cxn modelId="{54DCD98D-30EE-4BE6-9C0B-9D6C0C9A1A30}" type="presParOf" srcId="{D5077B44-38DD-4468-B344-5A0B4CE36CEE}" destId="{B13244A2-8517-411E-84B5-EA9496E5EB4F}" srcOrd="0" destOrd="0" presId="urn:microsoft.com/office/officeart/2005/8/layout/pyramid1"/>
    <dgm:cxn modelId="{AC9A26FD-358C-4F47-9437-7C4F61351E48}" type="presParOf" srcId="{B13244A2-8517-411E-84B5-EA9496E5EB4F}" destId="{72050FC4-89F1-4609-917F-E86B9EBD8422}" srcOrd="0" destOrd="0" presId="urn:microsoft.com/office/officeart/2005/8/layout/pyramid1"/>
    <dgm:cxn modelId="{B29A60F8-69D2-444F-8C1E-E22E10C7DA56}" type="presParOf" srcId="{B13244A2-8517-411E-84B5-EA9496E5EB4F}" destId="{E2123CFD-3F60-4C2E-B7FF-07457113C9B7}" srcOrd="1" destOrd="0" presId="urn:microsoft.com/office/officeart/2005/8/layout/pyramid1"/>
    <dgm:cxn modelId="{080B6573-5625-4E49-BEFA-297FE026CCA0}" type="presParOf" srcId="{D5077B44-38DD-4468-B344-5A0B4CE36CEE}" destId="{94353B22-5AA5-4235-8F02-B00478CCB335}" srcOrd="1" destOrd="0" presId="urn:microsoft.com/office/officeart/2005/8/layout/pyramid1"/>
    <dgm:cxn modelId="{8930048D-C168-4513-ABF9-1BD11EAB60E4}" type="presParOf" srcId="{94353B22-5AA5-4235-8F02-B00478CCB335}" destId="{974D396F-970F-4960-8CA9-642919EDC962}" srcOrd="0" destOrd="0" presId="urn:microsoft.com/office/officeart/2005/8/layout/pyramid1"/>
    <dgm:cxn modelId="{81A27F63-0A0E-4F28-9FC1-C5C1427D004A}" type="presParOf" srcId="{94353B22-5AA5-4235-8F02-B00478CCB335}" destId="{56A55C88-E50E-448A-9ED1-9396227CBCBA}" srcOrd="1" destOrd="0" presId="urn:microsoft.com/office/officeart/2005/8/layout/pyramid1"/>
    <dgm:cxn modelId="{B881EF26-BB2B-46F4-8137-98543F13DBE1}" type="presParOf" srcId="{D5077B44-38DD-4468-B344-5A0B4CE36CEE}" destId="{E919C69D-41C5-4437-80E1-CB83BB2EF6A7}" srcOrd="2" destOrd="0" presId="urn:microsoft.com/office/officeart/2005/8/layout/pyramid1"/>
    <dgm:cxn modelId="{6D7687B9-5170-4105-A37C-05E36E05478F}" type="presParOf" srcId="{E919C69D-41C5-4437-80E1-CB83BB2EF6A7}" destId="{A16EC8B6-15B2-4A56-9CA2-AF8F96F24BFB}" srcOrd="0" destOrd="0" presId="urn:microsoft.com/office/officeart/2005/8/layout/pyramid1"/>
    <dgm:cxn modelId="{8D58A33F-57E6-4D32-BDAE-4AA9C3D26F91}" type="presParOf" srcId="{E919C69D-41C5-4437-80E1-CB83BB2EF6A7}" destId="{B358DA04-F80A-4DA8-BD60-3814CC23696F}" srcOrd="1" destOrd="0" presId="urn:microsoft.com/office/officeart/2005/8/layout/pyramid1"/>
    <dgm:cxn modelId="{D96A3D6D-3CA5-461A-9931-CF22FCA0A4C9}" type="presParOf" srcId="{D5077B44-38DD-4468-B344-5A0B4CE36CEE}" destId="{EF6296AD-1114-4BEE-B9DB-797E42F23CE7}" srcOrd="3" destOrd="0" presId="urn:microsoft.com/office/officeart/2005/8/layout/pyramid1"/>
    <dgm:cxn modelId="{DDB7D9FE-4843-41A0-ADF2-469DBC6C5EA6}" type="presParOf" srcId="{EF6296AD-1114-4BEE-B9DB-797E42F23CE7}" destId="{E6017E0D-3189-43EB-A593-5874173DB6EB}" srcOrd="0" destOrd="0" presId="urn:microsoft.com/office/officeart/2005/8/layout/pyramid1"/>
    <dgm:cxn modelId="{00213416-7A9E-4010-82B2-9AB64E5B7F2B}" type="presParOf" srcId="{EF6296AD-1114-4BEE-B9DB-797E42F23CE7}" destId="{35C658A3-0828-4D09-BA97-37139F7890CD}" srcOrd="1" destOrd="0" presId="urn:microsoft.com/office/officeart/2005/8/layout/pyramid1"/>
    <dgm:cxn modelId="{3A224B96-72A6-41E9-87A9-8C35082AF878}" type="presParOf" srcId="{D5077B44-38DD-4468-B344-5A0B4CE36CEE}" destId="{EF8BBEB0-DEC6-439D-A7D2-BC38761F2764}" srcOrd="4" destOrd="0" presId="urn:microsoft.com/office/officeart/2005/8/layout/pyramid1"/>
    <dgm:cxn modelId="{F2CA8E28-E510-4336-9C80-0078DEF2D6A6}" type="presParOf" srcId="{EF8BBEB0-DEC6-439D-A7D2-BC38761F2764}" destId="{BA9F610D-BCB1-4B75-86C4-89FDAF7F77EB}" srcOrd="0" destOrd="0" presId="urn:microsoft.com/office/officeart/2005/8/layout/pyramid1"/>
    <dgm:cxn modelId="{093ED7B2-C276-4D87-AA62-259EA09ACC7E}" type="presParOf" srcId="{EF8BBEB0-DEC6-439D-A7D2-BC38761F2764}" destId="{948BFB59-0127-4D4F-94EA-F6043F01EB49}"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0C461B-8CC1-44C0-8187-A225522BFF13}" type="doc">
      <dgm:prSet loTypeId="urn:microsoft.com/office/officeart/2005/8/layout/hierarchy3" loCatId="hierarchy" qsTypeId="urn:microsoft.com/office/officeart/2005/8/quickstyle/simple3" qsCatId="simple" csTypeId="urn:microsoft.com/office/officeart/2005/8/colors/accent1_2" csCatId="accent1" phldr="1"/>
      <dgm:spPr/>
      <dgm:t>
        <a:bodyPr/>
        <a:lstStyle/>
        <a:p>
          <a:endParaRPr lang="en-US"/>
        </a:p>
      </dgm:t>
    </dgm:pt>
    <dgm:pt modelId="{97D31250-B8FA-4054-8DBC-E45F828893D3}">
      <dgm:prSet phldrT="[Text]" custT="1"/>
      <dgm:spPr/>
      <dgm:t>
        <a:bodyPr/>
        <a:lstStyle/>
        <a:p>
          <a:r>
            <a:rPr lang="en-US" sz="1600" dirty="0" err="1" smtClean="0">
              <a:solidFill>
                <a:srgbClr val="FF0000"/>
              </a:solidFill>
              <a:latin typeface="High Tower Text" pitchFamily="18" charset="0"/>
            </a:rPr>
            <a:t>Tradisional</a:t>
          </a:r>
          <a:endParaRPr lang="en-US" sz="1600" dirty="0">
            <a:solidFill>
              <a:srgbClr val="FF0000"/>
            </a:solidFill>
            <a:latin typeface="High Tower Text" pitchFamily="18" charset="0"/>
          </a:endParaRPr>
        </a:p>
      </dgm:t>
    </dgm:pt>
    <dgm:pt modelId="{521B5150-CC36-4D66-B342-6656C74736AB}" type="parTrans" cxnId="{2CBD3789-70B9-452C-ADD7-27E02B304FB0}">
      <dgm:prSet/>
      <dgm:spPr/>
      <dgm:t>
        <a:bodyPr/>
        <a:lstStyle/>
        <a:p>
          <a:endParaRPr lang="en-US"/>
        </a:p>
      </dgm:t>
    </dgm:pt>
    <dgm:pt modelId="{18130363-DF6D-48FD-9D67-0FC0ED5AA4D0}" type="sibTrans" cxnId="{2CBD3789-70B9-452C-ADD7-27E02B304FB0}">
      <dgm:prSet/>
      <dgm:spPr/>
      <dgm:t>
        <a:bodyPr/>
        <a:lstStyle/>
        <a:p>
          <a:endParaRPr lang="en-US"/>
        </a:p>
      </dgm:t>
    </dgm:pt>
    <dgm:pt modelId="{9AA28EC4-CECB-4E7E-AB95-E31396D5555F}">
      <dgm:prSet phldrT="[Text]" custT="1"/>
      <dgm:spPr/>
      <dgm:t>
        <a:bodyPr/>
        <a:lstStyle/>
        <a:p>
          <a:r>
            <a:rPr lang="en-US" sz="1600" dirty="0" err="1" smtClean="0">
              <a:solidFill>
                <a:srgbClr val="FF0000"/>
              </a:solidFill>
              <a:latin typeface="High Tower Text" pitchFamily="18" charset="0"/>
            </a:rPr>
            <a:t>Budaya</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dipahami</a:t>
          </a:r>
          <a:endParaRPr lang="en-US" sz="1600" dirty="0">
            <a:solidFill>
              <a:srgbClr val="FF0000"/>
            </a:solidFill>
            <a:latin typeface="High Tower Text" pitchFamily="18" charset="0"/>
          </a:endParaRPr>
        </a:p>
      </dgm:t>
    </dgm:pt>
    <dgm:pt modelId="{E4692951-3975-4971-B47A-4CA3EBB358A8}" type="parTrans" cxnId="{2EEB4B0A-3C6B-4B29-ADF8-2A7FA1D55BC7}">
      <dgm:prSet/>
      <dgm:spPr/>
      <dgm:t>
        <a:bodyPr/>
        <a:lstStyle/>
        <a:p>
          <a:endParaRPr lang="en-US" sz="1600">
            <a:solidFill>
              <a:srgbClr val="FF0000"/>
            </a:solidFill>
            <a:latin typeface="High Tower Text" pitchFamily="18" charset="0"/>
          </a:endParaRPr>
        </a:p>
      </dgm:t>
    </dgm:pt>
    <dgm:pt modelId="{D29EB8C5-44D1-4848-8E69-C8F87C181893}" type="sibTrans" cxnId="{2EEB4B0A-3C6B-4B29-ADF8-2A7FA1D55BC7}">
      <dgm:prSet/>
      <dgm:spPr/>
      <dgm:t>
        <a:bodyPr/>
        <a:lstStyle/>
        <a:p>
          <a:endParaRPr lang="en-US"/>
        </a:p>
      </dgm:t>
    </dgm:pt>
    <dgm:pt modelId="{0AE9A4CA-3D21-43E6-AA29-89E1E6B318D8}">
      <dgm:prSet phldrT="[Text]" custT="1"/>
      <dgm:spPr/>
      <dgm:t>
        <a:bodyPr/>
        <a:lstStyle/>
        <a:p>
          <a:r>
            <a:rPr lang="en-US" sz="1600" dirty="0" smtClean="0">
              <a:solidFill>
                <a:srgbClr val="FF0000"/>
              </a:solidFill>
              <a:latin typeface="High Tower Text" pitchFamily="18" charset="0"/>
            </a:rPr>
            <a:t>Agama </a:t>
          </a:r>
          <a:r>
            <a:rPr lang="en-US" sz="1600" dirty="0" err="1" smtClean="0">
              <a:solidFill>
                <a:srgbClr val="FF0000"/>
              </a:solidFill>
              <a:latin typeface="High Tower Text" pitchFamily="18" charset="0"/>
            </a:rPr>
            <a:t>sbg</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petunjuk</a:t>
          </a:r>
          <a:endParaRPr lang="en-US" sz="1600" dirty="0">
            <a:solidFill>
              <a:srgbClr val="FF0000"/>
            </a:solidFill>
            <a:latin typeface="High Tower Text" pitchFamily="18" charset="0"/>
          </a:endParaRPr>
        </a:p>
      </dgm:t>
    </dgm:pt>
    <dgm:pt modelId="{978AD200-320C-45A1-9529-872D11AD43A7}" type="parTrans" cxnId="{B40D6876-0C7C-460F-AF1D-7943D4DF7BBC}">
      <dgm:prSet/>
      <dgm:spPr/>
      <dgm:t>
        <a:bodyPr/>
        <a:lstStyle/>
        <a:p>
          <a:endParaRPr lang="en-US" sz="1600">
            <a:solidFill>
              <a:srgbClr val="FF0000"/>
            </a:solidFill>
            <a:latin typeface="High Tower Text" pitchFamily="18" charset="0"/>
          </a:endParaRPr>
        </a:p>
      </dgm:t>
    </dgm:pt>
    <dgm:pt modelId="{56B6DD33-E804-4158-9C17-7EFFCD03A29C}" type="sibTrans" cxnId="{B40D6876-0C7C-460F-AF1D-7943D4DF7BBC}">
      <dgm:prSet/>
      <dgm:spPr/>
      <dgm:t>
        <a:bodyPr/>
        <a:lstStyle/>
        <a:p>
          <a:endParaRPr lang="en-US"/>
        </a:p>
      </dgm:t>
    </dgm:pt>
    <dgm:pt modelId="{60DFEE0D-B8A7-40DD-8E70-26B7372A11D0}">
      <dgm:prSet phldrT="[Text]" custT="1"/>
      <dgm:spPr/>
      <dgm:t>
        <a:bodyPr/>
        <a:lstStyle/>
        <a:p>
          <a:r>
            <a:rPr lang="en-US" sz="1600" dirty="0">
              <a:solidFill>
                <a:srgbClr val="FF0000"/>
              </a:solidFill>
              <a:latin typeface="High Tower Text" pitchFamily="18" charset="0"/>
            </a:rPr>
            <a:t>Post-Modern</a:t>
          </a:r>
        </a:p>
      </dgm:t>
    </dgm:pt>
    <dgm:pt modelId="{44B776BE-86C0-487F-B124-ADE963F31EE2}" type="parTrans" cxnId="{99E1DF34-A91B-4997-A66C-4E45A093C74E}">
      <dgm:prSet/>
      <dgm:spPr/>
      <dgm:t>
        <a:bodyPr/>
        <a:lstStyle/>
        <a:p>
          <a:endParaRPr lang="en-US"/>
        </a:p>
      </dgm:t>
    </dgm:pt>
    <dgm:pt modelId="{44A3239A-7FCB-42FC-A51E-0D5566457485}" type="sibTrans" cxnId="{99E1DF34-A91B-4997-A66C-4E45A093C74E}">
      <dgm:prSet/>
      <dgm:spPr/>
      <dgm:t>
        <a:bodyPr/>
        <a:lstStyle/>
        <a:p>
          <a:endParaRPr lang="en-US"/>
        </a:p>
      </dgm:t>
    </dgm:pt>
    <dgm:pt modelId="{178E64A1-0134-4104-BA4E-850AD454B68C}">
      <dgm:prSet phldrT="[Text]" custT="1"/>
      <dgm:spPr/>
      <dgm:t>
        <a:bodyPr/>
        <a:lstStyle/>
        <a:p>
          <a:r>
            <a:rPr lang="en-US" sz="1600" dirty="0" err="1" smtClean="0">
              <a:solidFill>
                <a:srgbClr val="FF0000"/>
              </a:solidFill>
              <a:latin typeface="High Tower Text" pitchFamily="18" charset="0"/>
            </a:rPr>
            <a:t>Budyaa</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dihormati</a:t>
          </a:r>
          <a:endParaRPr lang="en-US" sz="1600" dirty="0">
            <a:solidFill>
              <a:srgbClr val="FF0000"/>
            </a:solidFill>
            <a:latin typeface="High Tower Text" pitchFamily="18" charset="0"/>
          </a:endParaRPr>
        </a:p>
      </dgm:t>
    </dgm:pt>
    <dgm:pt modelId="{8759299A-098E-4237-AD5F-C305342D1B9C}" type="parTrans" cxnId="{61D27749-24A6-4509-9297-DE53A0316FBB}">
      <dgm:prSet/>
      <dgm:spPr/>
      <dgm:t>
        <a:bodyPr/>
        <a:lstStyle/>
        <a:p>
          <a:endParaRPr lang="en-US" sz="1600">
            <a:solidFill>
              <a:srgbClr val="FF0000"/>
            </a:solidFill>
            <a:latin typeface="High Tower Text" pitchFamily="18" charset="0"/>
          </a:endParaRPr>
        </a:p>
      </dgm:t>
    </dgm:pt>
    <dgm:pt modelId="{BD5F2DB5-B1BC-4EFC-8083-A20A51162DE3}" type="sibTrans" cxnId="{61D27749-24A6-4509-9297-DE53A0316FBB}">
      <dgm:prSet/>
      <dgm:spPr/>
      <dgm:t>
        <a:bodyPr/>
        <a:lstStyle/>
        <a:p>
          <a:endParaRPr lang="en-US"/>
        </a:p>
      </dgm:t>
    </dgm:pt>
    <dgm:pt modelId="{5CF2051B-25CC-4439-9C14-22BFC356D700}">
      <dgm:prSet phldrT="[Text]" custT="1"/>
      <dgm:spPr/>
      <dgm:t>
        <a:bodyPr/>
        <a:lstStyle/>
        <a:p>
          <a:r>
            <a:rPr lang="en-US" sz="1600" dirty="0" smtClean="0">
              <a:solidFill>
                <a:srgbClr val="FF0000"/>
              </a:solidFill>
              <a:latin typeface="High Tower Text" pitchFamily="18" charset="0"/>
            </a:rPr>
            <a:t>Agama </a:t>
          </a:r>
          <a:r>
            <a:rPr lang="en-US" sz="1600" dirty="0" err="1" smtClean="0">
              <a:solidFill>
                <a:srgbClr val="FF0000"/>
              </a:solidFill>
              <a:latin typeface="High Tower Text" pitchFamily="18" charset="0"/>
            </a:rPr>
            <a:t>menarik</a:t>
          </a:r>
          <a:endParaRPr lang="en-US" sz="1600" dirty="0">
            <a:solidFill>
              <a:srgbClr val="FF0000"/>
            </a:solidFill>
            <a:latin typeface="High Tower Text" pitchFamily="18" charset="0"/>
          </a:endParaRPr>
        </a:p>
      </dgm:t>
    </dgm:pt>
    <dgm:pt modelId="{522026DB-5E9F-4FA8-98C9-68E49A37BB78}" type="parTrans" cxnId="{697F8AA2-A9A7-46C9-8C1A-B0D81DA91DDF}">
      <dgm:prSet/>
      <dgm:spPr/>
      <dgm:t>
        <a:bodyPr/>
        <a:lstStyle/>
        <a:p>
          <a:endParaRPr lang="en-US" sz="1600">
            <a:solidFill>
              <a:srgbClr val="FF0000"/>
            </a:solidFill>
            <a:latin typeface="High Tower Text" pitchFamily="18" charset="0"/>
          </a:endParaRPr>
        </a:p>
      </dgm:t>
    </dgm:pt>
    <dgm:pt modelId="{8F021EDA-3439-4EF2-87B7-D9964DC73D34}" type="sibTrans" cxnId="{697F8AA2-A9A7-46C9-8C1A-B0D81DA91DDF}">
      <dgm:prSet/>
      <dgm:spPr/>
      <dgm:t>
        <a:bodyPr/>
        <a:lstStyle/>
        <a:p>
          <a:endParaRPr lang="en-US"/>
        </a:p>
      </dgm:t>
    </dgm:pt>
    <dgm:pt modelId="{1B71A5BB-73B4-4146-A17E-911DA5EAA883}">
      <dgm:prSet custT="1"/>
      <dgm:spPr/>
      <dgm:t>
        <a:bodyPr/>
        <a:lstStyle/>
        <a:p>
          <a:r>
            <a:rPr lang="en-US" sz="1600" dirty="0">
              <a:solidFill>
                <a:srgbClr val="FF0000"/>
              </a:solidFill>
              <a:latin typeface="High Tower Text" pitchFamily="18" charset="0"/>
            </a:rPr>
            <a:t>Modern</a:t>
          </a:r>
        </a:p>
      </dgm:t>
    </dgm:pt>
    <dgm:pt modelId="{8A503FBF-6E90-41CB-947C-6AC73C95B148}" type="parTrans" cxnId="{9E194231-112D-42C4-9226-71DC6411C9A9}">
      <dgm:prSet/>
      <dgm:spPr/>
      <dgm:t>
        <a:bodyPr/>
        <a:lstStyle/>
        <a:p>
          <a:endParaRPr lang="en-US"/>
        </a:p>
      </dgm:t>
    </dgm:pt>
    <dgm:pt modelId="{FE2AE27F-8503-4D61-AAA1-F055C703D798}" type="sibTrans" cxnId="{9E194231-112D-42C4-9226-71DC6411C9A9}">
      <dgm:prSet/>
      <dgm:spPr/>
      <dgm:t>
        <a:bodyPr/>
        <a:lstStyle/>
        <a:p>
          <a:endParaRPr lang="en-US"/>
        </a:p>
      </dgm:t>
    </dgm:pt>
    <dgm:pt modelId="{454A7BFD-F88C-48D8-9460-036330EBA077}">
      <dgm:prSet custT="1"/>
      <dgm:spPr/>
      <dgm:t>
        <a:bodyPr/>
        <a:lstStyle/>
        <a:p>
          <a:r>
            <a:rPr lang="en-US" sz="1600" dirty="0" err="1" smtClean="0">
              <a:solidFill>
                <a:srgbClr val="FF0000"/>
              </a:solidFill>
              <a:latin typeface="High Tower Text" pitchFamily="18" charset="0"/>
            </a:rPr>
            <a:t>Budaya</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dipertanyakan</a:t>
          </a:r>
          <a:endParaRPr lang="en-US" sz="1600" dirty="0">
            <a:solidFill>
              <a:srgbClr val="FF0000"/>
            </a:solidFill>
            <a:latin typeface="High Tower Text" pitchFamily="18" charset="0"/>
          </a:endParaRPr>
        </a:p>
      </dgm:t>
    </dgm:pt>
    <dgm:pt modelId="{44643CEF-D747-4BA5-998D-386CD1136930}" type="parTrans" cxnId="{F099D4D1-014C-4446-8BCF-168970190BF4}">
      <dgm:prSet/>
      <dgm:spPr/>
      <dgm:t>
        <a:bodyPr/>
        <a:lstStyle/>
        <a:p>
          <a:endParaRPr lang="en-US" sz="1600">
            <a:solidFill>
              <a:srgbClr val="FF0000"/>
            </a:solidFill>
            <a:latin typeface="High Tower Text" pitchFamily="18" charset="0"/>
          </a:endParaRPr>
        </a:p>
      </dgm:t>
    </dgm:pt>
    <dgm:pt modelId="{69E1998A-4C6C-46B8-A720-987154202085}" type="sibTrans" cxnId="{F099D4D1-014C-4446-8BCF-168970190BF4}">
      <dgm:prSet/>
      <dgm:spPr/>
      <dgm:t>
        <a:bodyPr/>
        <a:lstStyle/>
        <a:p>
          <a:endParaRPr lang="en-US"/>
        </a:p>
      </dgm:t>
    </dgm:pt>
    <dgm:pt modelId="{5EB1B9CF-CF85-452A-B4B8-F769F220A2BB}">
      <dgm:prSet custT="1"/>
      <dgm:spPr/>
      <dgm:t>
        <a:bodyPr/>
        <a:lstStyle/>
        <a:p>
          <a:r>
            <a:rPr lang="en-US" sz="1600" dirty="0">
              <a:solidFill>
                <a:srgbClr val="FF0000"/>
              </a:solidFill>
              <a:latin typeface="High Tower Text" pitchFamily="18" charset="0"/>
            </a:rPr>
            <a:t>Planetary </a:t>
          </a:r>
          <a:r>
            <a:rPr lang="en-US" sz="1600" dirty="0" smtClean="0">
              <a:solidFill>
                <a:srgbClr val="FF0000"/>
              </a:solidFill>
              <a:latin typeface="High Tower Text" pitchFamily="18" charset="0"/>
            </a:rPr>
            <a:t>Civilization</a:t>
          </a:r>
          <a:endParaRPr lang="en-US" sz="1600" dirty="0">
            <a:solidFill>
              <a:srgbClr val="FF0000"/>
            </a:solidFill>
            <a:latin typeface="High Tower Text" pitchFamily="18" charset="0"/>
          </a:endParaRPr>
        </a:p>
      </dgm:t>
    </dgm:pt>
    <dgm:pt modelId="{9FC65590-88F8-4C47-9F02-3F9719EBA296}" type="parTrans" cxnId="{09450857-A3A3-4A57-9C6C-6E371C8A42A9}">
      <dgm:prSet/>
      <dgm:spPr/>
      <dgm:t>
        <a:bodyPr/>
        <a:lstStyle/>
        <a:p>
          <a:endParaRPr lang="en-US"/>
        </a:p>
      </dgm:t>
    </dgm:pt>
    <dgm:pt modelId="{80589A1F-77DE-44B1-A050-D118ED54EB1F}" type="sibTrans" cxnId="{09450857-A3A3-4A57-9C6C-6E371C8A42A9}">
      <dgm:prSet/>
      <dgm:spPr/>
      <dgm:t>
        <a:bodyPr/>
        <a:lstStyle/>
        <a:p>
          <a:endParaRPr lang="en-US"/>
        </a:p>
      </dgm:t>
    </dgm:pt>
    <dgm:pt modelId="{F4D2F6CF-48D5-4102-8A00-32AFEABD8080}">
      <dgm:prSet custT="1"/>
      <dgm:spPr/>
      <dgm:t>
        <a:bodyPr/>
        <a:lstStyle/>
        <a:p>
          <a:r>
            <a:rPr lang="en-US" sz="1600" dirty="0" err="1" smtClean="0">
              <a:solidFill>
                <a:srgbClr val="FF0000"/>
              </a:solidFill>
              <a:latin typeface="High Tower Text" pitchFamily="18" charset="0"/>
            </a:rPr>
            <a:t>Mitos</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sebagai</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pengetahuan</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lokal</a:t>
          </a:r>
          <a:endParaRPr lang="en-US" sz="1600" dirty="0">
            <a:solidFill>
              <a:srgbClr val="FF0000"/>
            </a:solidFill>
            <a:latin typeface="High Tower Text" pitchFamily="18" charset="0"/>
          </a:endParaRPr>
        </a:p>
      </dgm:t>
    </dgm:pt>
    <dgm:pt modelId="{61DAFD3B-5FB7-43F2-AE8F-880960A0E711}" type="parTrans" cxnId="{CDCDBE1D-D58C-43CD-9EB6-2BAFCC961D9F}">
      <dgm:prSet/>
      <dgm:spPr/>
      <dgm:t>
        <a:bodyPr/>
        <a:lstStyle/>
        <a:p>
          <a:endParaRPr lang="en-US" sz="1600">
            <a:solidFill>
              <a:srgbClr val="FF0000"/>
            </a:solidFill>
            <a:latin typeface="High Tower Text" pitchFamily="18" charset="0"/>
          </a:endParaRPr>
        </a:p>
      </dgm:t>
    </dgm:pt>
    <dgm:pt modelId="{217697B3-EB03-4D4C-BD8E-81A774A3E82A}" type="sibTrans" cxnId="{CDCDBE1D-D58C-43CD-9EB6-2BAFCC961D9F}">
      <dgm:prSet/>
      <dgm:spPr/>
      <dgm:t>
        <a:bodyPr/>
        <a:lstStyle/>
        <a:p>
          <a:endParaRPr lang="en-US"/>
        </a:p>
      </dgm:t>
    </dgm:pt>
    <dgm:pt modelId="{ECD0C2D8-4A84-4066-BD39-9938B0E7133D}">
      <dgm:prSet custT="1"/>
      <dgm:spPr/>
      <dgm:t>
        <a:bodyPr/>
        <a:lstStyle/>
        <a:p>
          <a:r>
            <a:rPr lang="en-US" sz="1600" dirty="0" smtClean="0">
              <a:solidFill>
                <a:srgbClr val="FF0000"/>
              </a:solidFill>
              <a:latin typeface="High Tower Text" pitchFamily="18" charset="0"/>
            </a:rPr>
            <a:t>Agama  </a:t>
          </a:r>
          <a:r>
            <a:rPr lang="en-US" sz="1600" dirty="0" err="1" smtClean="0">
              <a:solidFill>
                <a:srgbClr val="FF0000"/>
              </a:solidFill>
              <a:latin typeface="High Tower Text" pitchFamily="18" charset="0"/>
            </a:rPr>
            <a:t>dilarang</a:t>
          </a:r>
          <a:endParaRPr lang="en-US" sz="1600" dirty="0">
            <a:solidFill>
              <a:srgbClr val="FF0000"/>
            </a:solidFill>
            <a:latin typeface="High Tower Text" pitchFamily="18" charset="0"/>
          </a:endParaRPr>
        </a:p>
      </dgm:t>
    </dgm:pt>
    <dgm:pt modelId="{E46E09E9-170D-486D-B192-7DD692C20824}" type="parTrans" cxnId="{51C1677A-786C-4411-815C-E9ABC9F4F534}">
      <dgm:prSet/>
      <dgm:spPr/>
      <dgm:t>
        <a:bodyPr/>
        <a:lstStyle/>
        <a:p>
          <a:endParaRPr lang="en-US" sz="1600">
            <a:solidFill>
              <a:srgbClr val="FF0000"/>
            </a:solidFill>
            <a:latin typeface="High Tower Text" pitchFamily="18" charset="0"/>
          </a:endParaRPr>
        </a:p>
      </dgm:t>
    </dgm:pt>
    <dgm:pt modelId="{D358F9B8-ED2B-4517-BE4D-73A51A650578}" type="sibTrans" cxnId="{51C1677A-786C-4411-815C-E9ABC9F4F534}">
      <dgm:prSet/>
      <dgm:spPr/>
      <dgm:t>
        <a:bodyPr/>
        <a:lstStyle/>
        <a:p>
          <a:endParaRPr lang="en-US"/>
        </a:p>
      </dgm:t>
    </dgm:pt>
    <dgm:pt modelId="{7DE1EB4B-3190-476B-8877-805401DF28AC}">
      <dgm:prSet custT="1"/>
      <dgm:spPr/>
      <dgm:t>
        <a:bodyPr/>
        <a:lstStyle/>
        <a:p>
          <a:r>
            <a:rPr lang="en-US" sz="1600" dirty="0" err="1" smtClean="0">
              <a:solidFill>
                <a:srgbClr val="FF0000"/>
              </a:solidFill>
              <a:latin typeface="High Tower Text" pitchFamily="18" charset="0"/>
            </a:rPr>
            <a:t>Mitos</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Sebagai</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Simbol</a:t>
          </a:r>
          <a:endParaRPr lang="en-US" sz="1600" dirty="0">
            <a:solidFill>
              <a:srgbClr val="FF0000"/>
            </a:solidFill>
            <a:latin typeface="High Tower Text" pitchFamily="18" charset="0"/>
          </a:endParaRPr>
        </a:p>
      </dgm:t>
    </dgm:pt>
    <dgm:pt modelId="{0C908980-D30A-4FAA-A560-ED048F8AF64F}" type="parTrans" cxnId="{595006A9-28AE-49BB-9F91-D5BE0BAE58B0}">
      <dgm:prSet/>
      <dgm:spPr/>
      <dgm:t>
        <a:bodyPr/>
        <a:lstStyle/>
        <a:p>
          <a:endParaRPr lang="en-US" sz="1600">
            <a:solidFill>
              <a:srgbClr val="FF0000"/>
            </a:solidFill>
            <a:latin typeface="High Tower Text" pitchFamily="18" charset="0"/>
          </a:endParaRPr>
        </a:p>
      </dgm:t>
    </dgm:pt>
    <dgm:pt modelId="{679EEDAC-FF71-4F9A-988B-EEA69914CF52}" type="sibTrans" cxnId="{595006A9-28AE-49BB-9F91-D5BE0BAE58B0}">
      <dgm:prSet/>
      <dgm:spPr/>
      <dgm:t>
        <a:bodyPr/>
        <a:lstStyle/>
        <a:p>
          <a:endParaRPr lang="en-US"/>
        </a:p>
      </dgm:t>
    </dgm:pt>
    <dgm:pt modelId="{3C92412C-BE51-47E4-96CD-4DEAB3025B1B}">
      <dgm:prSet custT="1"/>
      <dgm:spPr/>
      <dgm:t>
        <a:bodyPr/>
        <a:lstStyle/>
        <a:p>
          <a:r>
            <a:rPr lang="en-US" sz="1600" dirty="0" err="1" smtClean="0">
              <a:solidFill>
                <a:srgbClr val="FF0000"/>
              </a:solidFill>
              <a:latin typeface="High Tower Text" pitchFamily="18" charset="0"/>
            </a:rPr>
            <a:t>Mitos</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tidak</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penting</a:t>
          </a:r>
          <a:endParaRPr lang="en-US" sz="1600" dirty="0">
            <a:solidFill>
              <a:srgbClr val="FF0000"/>
            </a:solidFill>
            <a:latin typeface="High Tower Text" pitchFamily="18" charset="0"/>
          </a:endParaRPr>
        </a:p>
      </dgm:t>
    </dgm:pt>
    <dgm:pt modelId="{2669F08D-4659-4F8E-B75B-1155A99F2BB6}" type="parTrans" cxnId="{15DEFB63-EFFF-4FD3-9F17-52C5FA8DBAC8}">
      <dgm:prSet/>
      <dgm:spPr/>
      <dgm:t>
        <a:bodyPr/>
        <a:lstStyle/>
        <a:p>
          <a:endParaRPr lang="en-US" sz="1600">
            <a:solidFill>
              <a:srgbClr val="FF0000"/>
            </a:solidFill>
            <a:latin typeface="High Tower Text" pitchFamily="18" charset="0"/>
          </a:endParaRPr>
        </a:p>
      </dgm:t>
    </dgm:pt>
    <dgm:pt modelId="{2736DF71-FBA3-456B-B1BC-87D1B71FD7D9}" type="sibTrans" cxnId="{15DEFB63-EFFF-4FD3-9F17-52C5FA8DBAC8}">
      <dgm:prSet/>
      <dgm:spPr/>
      <dgm:t>
        <a:bodyPr/>
        <a:lstStyle/>
        <a:p>
          <a:endParaRPr lang="en-US"/>
        </a:p>
      </dgm:t>
    </dgm:pt>
    <dgm:pt modelId="{86F2251D-4978-4B47-B826-3AD4F28B104C}">
      <dgm:prSet custT="1"/>
      <dgm:spPr/>
      <dgm:t>
        <a:bodyPr/>
        <a:lstStyle/>
        <a:p>
          <a:r>
            <a:rPr lang="en-US" sz="1600" dirty="0" err="1" smtClean="0">
              <a:solidFill>
                <a:srgbClr val="FF0000"/>
              </a:solidFill>
              <a:latin typeface="High Tower Text" pitchFamily="18" charset="0"/>
            </a:rPr>
            <a:t>Budaya</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menjadi</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warisan</a:t>
          </a:r>
          <a:endParaRPr lang="en-US" sz="1600" dirty="0">
            <a:solidFill>
              <a:srgbClr val="FF0000"/>
            </a:solidFill>
            <a:latin typeface="High Tower Text" pitchFamily="18" charset="0"/>
          </a:endParaRPr>
        </a:p>
      </dgm:t>
    </dgm:pt>
    <dgm:pt modelId="{60D8C6E5-7E4F-4201-9EB2-7C60D9C48445}" type="parTrans" cxnId="{AF894A69-66E8-4B35-ACAE-87CE6D64A939}">
      <dgm:prSet/>
      <dgm:spPr/>
      <dgm:t>
        <a:bodyPr/>
        <a:lstStyle/>
        <a:p>
          <a:endParaRPr lang="en-US" sz="1600">
            <a:solidFill>
              <a:srgbClr val="FF0000"/>
            </a:solidFill>
            <a:latin typeface="High Tower Text" pitchFamily="18" charset="0"/>
          </a:endParaRPr>
        </a:p>
      </dgm:t>
    </dgm:pt>
    <dgm:pt modelId="{98354728-92AB-4871-AF1A-9B9B796032E3}" type="sibTrans" cxnId="{AF894A69-66E8-4B35-ACAE-87CE6D64A939}">
      <dgm:prSet/>
      <dgm:spPr/>
      <dgm:t>
        <a:bodyPr/>
        <a:lstStyle/>
        <a:p>
          <a:endParaRPr lang="en-US"/>
        </a:p>
      </dgm:t>
    </dgm:pt>
    <dgm:pt modelId="{FBAE0A50-056B-4806-9BD9-0A2E547AACC0}">
      <dgm:prSet custT="1"/>
      <dgm:spPr/>
      <dgm:t>
        <a:bodyPr/>
        <a:lstStyle/>
        <a:p>
          <a:r>
            <a:rPr lang="en-US" sz="1600" dirty="0" smtClean="0">
              <a:solidFill>
                <a:srgbClr val="FF0000"/>
              </a:solidFill>
              <a:latin typeface="High Tower Text" pitchFamily="18" charset="0"/>
            </a:rPr>
            <a:t>Agama </a:t>
          </a:r>
          <a:r>
            <a:rPr lang="en-US" sz="1600" dirty="0" err="1" smtClean="0">
              <a:solidFill>
                <a:srgbClr val="FF0000"/>
              </a:solidFill>
              <a:latin typeface="High Tower Text" pitchFamily="18" charset="0"/>
            </a:rPr>
            <a:t>diubah</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menjadi</a:t>
          </a:r>
          <a:r>
            <a:rPr lang="en-US" sz="1600" dirty="0" smtClean="0">
              <a:solidFill>
                <a:srgbClr val="FF0000"/>
              </a:solidFill>
              <a:latin typeface="High Tower Text" pitchFamily="18" charset="0"/>
            </a:rPr>
            <a:t> spirit </a:t>
          </a:r>
          <a:r>
            <a:rPr lang="en-US" sz="1600" dirty="0" err="1" smtClean="0">
              <a:solidFill>
                <a:srgbClr val="FF0000"/>
              </a:solidFill>
              <a:latin typeface="High Tower Text" pitchFamily="18" charset="0"/>
            </a:rPr>
            <a:t>baru</a:t>
          </a:r>
          <a:endParaRPr lang="en-US" sz="1600" dirty="0">
            <a:solidFill>
              <a:srgbClr val="FF0000"/>
            </a:solidFill>
            <a:latin typeface="High Tower Text" pitchFamily="18" charset="0"/>
          </a:endParaRPr>
        </a:p>
      </dgm:t>
    </dgm:pt>
    <dgm:pt modelId="{EFC47A0B-AB3F-435D-9611-AAA76B75BD4A}" type="parTrans" cxnId="{9273B3F1-D621-4D26-A39F-C430F7CEBF82}">
      <dgm:prSet/>
      <dgm:spPr/>
      <dgm:t>
        <a:bodyPr/>
        <a:lstStyle/>
        <a:p>
          <a:endParaRPr lang="en-US" sz="1600">
            <a:solidFill>
              <a:srgbClr val="FF0000"/>
            </a:solidFill>
            <a:latin typeface="High Tower Text" pitchFamily="18" charset="0"/>
          </a:endParaRPr>
        </a:p>
      </dgm:t>
    </dgm:pt>
    <dgm:pt modelId="{868CA22E-AC93-482E-BFC9-F71846EC1C84}" type="sibTrans" cxnId="{9273B3F1-D621-4D26-A39F-C430F7CEBF82}">
      <dgm:prSet/>
      <dgm:spPr/>
      <dgm:t>
        <a:bodyPr/>
        <a:lstStyle/>
        <a:p>
          <a:endParaRPr lang="en-US"/>
        </a:p>
      </dgm:t>
    </dgm:pt>
    <dgm:pt modelId="{3BE54AAB-A941-4F44-855D-5624BB0D340F}">
      <dgm:prSet custT="1"/>
      <dgm:spPr/>
      <dgm:t>
        <a:bodyPr/>
        <a:lstStyle/>
        <a:p>
          <a:r>
            <a:rPr lang="en-US" sz="1600" dirty="0" err="1" smtClean="0">
              <a:solidFill>
                <a:srgbClr val="FF0000"/>
              </a:solidFill>
              <a:latin typeface="High Tower Text" pitchFamily="18" charset="0"/>
            </a:rPr>
            <a:t>Mitos</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diubah</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melalui</a:t>
          </a:r>
          <a:r>
            <a:rPr lang="en-US" sz="1600" dirty="0" smtClean="0">
              <a:solidFill>
                <a:srgbClr val="FF0000"/>
              </a:solidFill>
              <a:latin typeface="High Tower Text" pitchFamily="18" charset="0"/>
            </a:rPr>
            <a:t> </a:t>
          </a:r>
          <a:r>
            <a:rPr lang="en-US" sz="1600" dirty="0" err="1" smtClean="0">
              <a:solidFill>
                <a:srgbClr val="FF0000"/>
              </a:solidFill>
              <a:latin typeface="High Tower Text" pitchFamily="18" charset="0"/>
            </a:rPr>
            <a:t>Kekuatan</a:t>
          </a:r>
          <a:r>
            <a:rPr lang="en-US" sz="1600" dirty="0" smtClean="0">
              <a:solidFill>
                <a:srgbClr val="FF0000"/>
              </a:solidFill>
              <a:latin typeface="High Tower Text" pitchFamily="18" charset="0"/>
            </a:rPr>
            <a:t> ICT</a:t>
          </a:r>
          <a:endParaRPr lang="en-US" sz="1600" dirty="0">
            <a:solidFill>
              <a:srgbClr val="FF0000"/>
            </a:solidFill>
            <a:latin typeface="High Tower Text" pitchFamily="18" charset="0"/>
          </a:endParaRPr>
        </a:p>
      </dgm:t>
    </dgm:pt>
    <dgm:pt modelId="{4936055D-29A8-45AB-8430-81AB3095FF69}" type="parTrans" cxnId="{C6459A46-8768-490F-8A2F-21F7E09C2B7A}">
      <dgm:prSet/>
      <dgm:spPr/>
      <dgm:t>
        <a:bodyPr/>
        <a:lstStyle/>
        <a:p>
          <a:endParaRPr lang="en-US" sz="1600">
            <a:solidFill>
              <a:srgbClr val="FF0000"/>
            </a:solidFill>
            <a:latin typeface="High Tower Text" pitchFamily="18" charset="0"/>
          </a:endParaRPr>
        </a:p>
      </dgm:t>
    </dgm:pt>
    <dgm:pt modelId="{C421D3A6-AEFB-4365-A8B1-740D32F49444}" type="sibTrans" cxnId="{C6459A46-8768-490F-8A2F-21F7E09C2B7A}">
      <dgm:prSet/>
      <dgm:spPr/>
      <dgm:t>
        <a:bodyPr/>
        <a:lstStyle/>
        <a:p>
          <a:endParaRPr lang="en-US"/>
        </a:p>
      </dgm:t>
    </dgm:pt>
    <dgm:pt modelId="{C0937FBF-D284-4E2B-8BA5-2246A4406D38}" type="pres">
      <dgm:prSet presAssocID="{DE0C461B-8CC1-44C0-8187-A225522BFF13}" presName="diagram" presStyleCnt="0">
        <dgm:presLayoutVars>
          <dgm:chPref val="1"/>
          <dgm:dir/>
          <dgm:animOne val="branch"/>
          <dgm:animLvl val="lvl"/>
          <dgm:resizeHandles/>
        </dgm:presLayoutVars>
      </dgm:prSet>
      <dgm:spPr/>
      <dgm:t>
        <a:bodyPr/>
        <a:lstStyle/>
        <a:p>
          <a:endParaRPr lang="en-US"/>
        </a:p>
      </dgm:t>
    </dgm:pt>
    <dgm:pt modelId="{CBF1E98F-6387-49CD-8767-289CCCC03A4E}" type="pres">
      <dgm:prSet presAssocID="{97D31250-B8FA-4054-8DBC-E45F828893D3}" presName="root" presStyleCnt="0"/>
      <dgm:spPr/>
    </dgm:pt>
    <dgm:pt modelId="{539D6267-D937-4B2B-9F80-F97B14C06478}" type="pres">
      <dgm:prSet presAssocID="{97D31250-B8FA-4054-8DBC-E45F828893D3}" presName="rootComposite" presStyleCnt="0"/>
      <dgm:spPr/>
    </dgm:pt>
    <dgm:pt modelId="{9640DF31-CF67-4A32-8AD2-6B4CED232453}" type="pres">
      <dgm:prSet presAssocID="{97D31250-B8FA-4054-8DBC-E45F828893D3}" presName="rootText" presStyleLbl="node1" presStyleIdx="0" presStyleCnt="4"/>
      <dgm:spPr/>
      <dgm:t>
        <a:bodyPr/>
        <a:lstStyle/>
        <a:p>
          <a:endParaRPr lang="en-US"/>
        </a:p>
      </dgm:t>
    </dgm:pt>
    <dgm:pt modelId="{494F5516-1925-4FFC-8524-54A0D881EFFD}" type="pres">
      <dgm:prSet presAssocID="{97D31250-B8FA-4054-8DBC-E45F828893D3}" presName="rootConnector" presStyleLbl="node1" presStyleIdx="0" presStyleCnt="4"/>
      <dgm:spPr/>
      <dgm:t>
        <a:bodyPr/>
        <a:lstStyle/>
        <a:p>
          <a:endParaRPr lang="en-US"/>
        </a:p>
      </dgm:t>
    </dgm:pt>
    <dgm:pt modelId="{6B3F307B-4A0D-450D-9F1E-966142F1C7EC}" type="pres">
      <dgm:prSet presAssocID="{97D31250-B8FA-4054-8DBC-E45F828893D3}" presName="childShape" presStyleCnt="0"/>
      <dgm:spPr/>
    </dgm:pt>
    <dgm:pt modelId="{F0D7A01A-AB1C-4DBF-9318-2D532438F566}" type="pres">
      <dgm:prSet presAssocID="{E4692951-3975-4971-B47A-4CA3EBB358A8}" presName="Name13" presStyleLbl="parChTrans1D2" presStyleIdx="0" presStyleCnt="12"/>
      <dgm:spPr/>
      <dgm:t>
        <a:bodyPr/>
        <a:lstStyle/>
        <a:p>
          <a:endParaRPr lang="en-US"/>
        </a:p>
      </dgm:t>
    </dgm:pt>
    <dgm:pt modelId="{D33BECBF-7A51-4B84-9F71-9F78375DDB3E}" type="pres">
      <dgm:prSet presAssocID="{9AA28EC4-CECB-4E7E-AB95-E31396D5555F}" presName="childText" presStyleLbl="bgAcc1" presStyleIdx="0" presStyleCnt="12">
        <dgm:presLayoutVars>
          <dgm:bulletEnabled val="1"/>
        </dgm:presLayoutVars>
      </dgm:prSet>
      <dgm:spPr/>
      <dgm:t>
        <a:bodyPr/>
        <a:lstStyle/>
        <a:p>
          <a:endParaRPr lang="en-US"/>
        </a:p>
      </dgm:t>
    </dgm:pt>
    <dgm:pt modelId="{C6AA8F36-642A-4C13-9D79-758070EBA807}" type="pres">
      <dgm:prSet presAssocID="{978AD200-320C-45A1-9529-872D11AD43A7}" presName="Name13" presStyleLbl="parChTrans1D2" presStyleIdx="1" presStyleCnt="12"/>
      <dgm:spPr/>
      <dgm:t>
        <a:bodyPr/>
        <a:lstStyle/>
        <a:p>
          <a:endParaRPr lang="en-US"/>
        </a:p>
      </dgm:t>
    </dgm:pt>
    <dgm:pt modelId="{DAFA958B-853C-4F9D-8D82-3BC0FC7BA416}" type="pres">
      <dgm:prSet presAssocID="{0AE9A4CA-3D21-43E6-AA29-89E1E6B318D8}" presName="childText" presStyleLbl="bgAcc1" presStyleIdx="1" presStyleCnt="12">
        <dgm:presLayoutVars>
          <dgm:bulletEnabled val="1"/>
        </dgm:presLayoutVars>
      </dgm:prSet>
      <dgm:spPr/>
      <dgm:t>
        <a:bodyPr/>
        <a:lstStyle/>
        <a:p>
          <a:endParaRPr lang="en-US"/>
        </a:p>
      </dgm:t>
    </dgm:pt>
    <dgm:pt modelId="{F62748DB-8D1F-4199-9E75-4DF1B559AD14}" type="pres">
      <dgm:prSet presAssocID="{61DAFD3B-5FB7-43F2-AE8F-880960A0E711}" presName="Name13" presStyleLbl="parChTrans1D2" presStyleIdx="2" presStyleCnt="12"/>
      <dgm:spPr/>
      <dgm:t>
        <a:bodyPr/>
        <a:lstStyle/>
        <a:p>
          <a:endParaRPr lang="en-US"/>
        </a:p>
      </dgm:t>
    </dgm:pt>
    <dgm:pt modelId="{DF87E259-4769-4220-8EBE-BF9845BE43ED}" type="pres">
      <dgm:prSet presAssocID="{F4D2F6CF-48D5-4102-8A00-32AFEABD8080}" presName="childText" presStyleLbl="bgAcc1" presStyleIdx="2" presStyleCnt="12" custScaleX="121700">
        <dgm:presLayoutVars>
          <dgm:bulletEnabled val="1"/>
        </dgm:presLayoutVars>
      </dgm:prSet>
      <dgm:spPr/>
      <dgm:t>
        <a:bodyPr/>
        <a:lstStyle/>
        <a:p>
          <a:endParaRPr lang="en-US"/>
        </a:p>
      </dgm:t>
    </dgm:pt>
    <dgm:pt modelId="{DD236D1E-CDA5-43B4-89FA-E7D436E8572B}" type="pres">
      <dgm:prSet presAssocID="{1B71A5BB-73B4-4146-A17E-911DA5EAA883}" presName="root" presStyleCnt="0"/>
      <dgm:spPr/>
    </dgm:pt>
    <dgm:pt modelId="{01473386-B55B-4FCE-9933-4FC610AE5EF7}" type="pres">
      <dgm:prSet presAssocID="{1B71A5BB-73B4-4146-A17E-911DA5EAA883}" presName="rootComposite" presStyleCnt="0"/>
      <dgm:spPr/>
    </dgm:pt>
    <dgm:pt modelId="{6F40BE58-1B98-43E2-ADE7-1C36F8E3532A}" type="pres">
      <dgm:prSet presAssocID="{1B71A5BB-73B4-4146-A17E-911DA5EAA883}" presName="rootText" presStyleLbl="node1" presStyleIdx="1" presStyleCnt="4"/>
      <dgm:spPr/>
      <dgm:t>
        <a:bodyPr/>
        <a:lstStyle/>
        <a:p>
          <a:endParaRPr lang="en-US"/>
        </a:p>
      </dgm:t>
    </dgm:pt>
    <dgm:pt modelId="{AF62D419-8500-4482-8C78-E8C6F8E98162}" type="pres">
      <dgm:prSet presAssocID="{1B71A5BB-73B4-4146-A17E-911DA5EAA883}" presName="rootConnector" presStyleLbl="node1" presStyleIdx="1" presStyleCnt="4"/>
      <dgm:spPr/>
      <dgm:t>
        <a:bodyPr/>
        <a:lstStyle/>
        <a:p>
          <a:endParaRPr lang="en-US"/>
        </a:p>
      </dgm:t>
    </dgm:pt>
    <dgm:pt modelId="{664550CD-AAA4-4044-AF51-EF5AB5620CF9}" type="pres">
      <dgm:prSet presAssocID="{1B71A5BB-73B4-4146-A17E-911DA5EAA883}" presName="childShape" presStyleCnt="0"/>
      <dgm:spPr/>
    </dgm:pt>
    <dgm:pt modelId="{4495EC40-37E9-40D9-8835-168B45C82E99}" type="pres">
      <dgm:prSet presAssocID="{44643CEF-D747-4BA5-998D-386CD1136930}" presName="Name13" presStyleLbl="parChTrans1D2" presStyleIdx="3" presStyleCnt="12"/>
      <dgm:spPr/>
      <dgm:t>
        <a:bodyPr/>
        <a:lstStyle/>
        <a:p>
          <a:endParaRPr lang="en-US"/>
        </a:p>
      </dgm:t>
    </dgm:pt>
    <dgm:pt modelId="{3FC5C23B-CF96-4373-85E1-E382877DCE2A}" type="pres">
      <dgm:prSet presAssocID="{454A7BFD-F88C-48D8-9460-036330EBA077}" presName="childText" presStyleLbl="bgAcc1" presStyleIdx="3" presStyleCnt="12" custScaleX="123615">
        <dgm:presLayoutVars>
          <dgm:bulletEnabled val="1"/>
        </dgm:presLayoutVars>
      </dgm:prSet>
      <dgm:spPr/>
      <dgm:t>
        <a:bodyPr/>
        <a:lstStyle/>
        <a:p>
          <a:endParaRPr lang="en-US"/>
        </a:p>
      </dgm:t>
    </dgm:pt>
    <dgm:pt modelId="{E98AE641-9C40-4987-BD20-954A35D38E2C}" type="pres">
      <dgm:prSet presAssocID="{E46E09E9-170D-486D-B192-7DD692C20824}" presName="Name13" presStyleLbl="parChTrans1D2" presStyleIdx="4" presStyleCnt="12"/>
      <dgm:spPr/>
      <dgm:t>
        <a:bodyPr/>
        <a:lstStyle/>
        <a:p>
          <a:endParaRPr lang="en-US"/>
        </a:p>
      </dgm:t>
    </dgm:pt>
    <dgm:pt modelId="{E645BD0F-863F-4848-BA9D-546E1DD823A9}" type="pres">
      <dgm:prSet presAssocID="{ECD0C2D8-4A84-4066-BD39-9938B0E7133D}" presName="childText" presStyleLbl="bgAcc1" presStyleIdx="4" presStyleCnt="12" custScaleX="130653">
        <dgm:presLayoutVars>
          <dgm:bulletEnabled val="1"/>
        </dgm:presLayoutVars>
      </dgm:prSet>
      <dgm:spPr/>
      <dgm:t>
        <a:bodyPr/>
        <a:lstStyle/>
        <a:p>
          <a:endParaRPr lang="en-US"/>
        </a:p>
      </dgm:t>
    </dgm:pt>
    <dgm:pt modelId="{19EFC7D2-291F-462A-AC72-F1A7EBACCC73}" type="pres">
      <dgm:prSet presAssocID="{0C908980-D30A-4FAA-A560-ED048F8AF64F}" presName="Name13" presStyleLbl="parChTrans1D2" presStyleIdx="5" presStyleCnt="12"/>
      <dgm:spPr/>
      <dgm:t>
        <a:bodyPr/>
        <a:lstStyle/>
        <a:p>
          <a:endParaRPr lang="en-US"/>
        </a:p>
      </dgm:t>
    </dgm:pt>
    <dgm:pt modelId="{9A110AE9-1A8B-4326-B5C6-7EA6DF255E54}" type="pres">
      <dgm:prSet presAssocID="{7DE1EB4B-3190-476B-8877-805401DF28AC}" presName="childText" presStyleLbl="bgAcc1" presStyleIdx="5" presStyleCnt="12" custScaleX="123942">
        <dgm:presLayoutVars>
          <dgm:bulletEnabled val="1"/>
        </dgm:presLayoutVars>
      </dgm:prSet>
      <dgm:spPr/>
      <dgm:t>
        <a:bodyPr/>
        <a:lstStyle/>
        <a:p>
          <a:endParaRPr lang="en-US"/>
        </a:p>
      </dgm:t>
    </dgm:pt>
    <dgm:pt modelId="{0C6C1E23-46B7-47C2-90A9-93299077C0F2}" type="pres">
      <dgm:prSet presAssocID="{60DFEE0D-B8A7-40DD-8E70-26B7372A11D0}" presName="root" presStyleCnt="0"/>
      <dgm:spPr/>
    </dgm:pt>
    <dgm:pt modelId="{66F5F8CD-C677-4C6B-8D7F-A19BC4723A8F}" type="pres">
      <dgm:prSet presAssocID="{60DFEE0D-B8A7-40DD-8E70-26B7372A11D0}" presName="rootComposite" presStyleCnt="0"/>
      <dgm:spPr/>
    </dgm:pt>
    <dgm:pt modelId="{3DE86A96-88E5-4DBE-B4D7-B709A2853B26}" type="pres">
      <dgm:prSet presAssocID="{60DFEE0D-B8A7-40DD-8E70-26B7372A11D0}" presName="rootText" presStyleLbl="node1" presStyleIdx="2" presStyleCnt="4"/>
      <dgm:spPr/>
      <dgm:t>
        <a:bodyPr/>
        <a:lstStyle/>
        <a:p>
          <a:endParaRPr lang="en-US"/>
        </a:p>
      </dgm:t>
    </dgm:pt>
    <dgm:pt modelId="{54957436-0EF7-47D9-8E0A-BFBD45079F21}" type="pres">
      <dgm:prSet presAssocID="{60DFEE0D-B8A7-40DD-8E70-26B7372A11D0}" presName="rootConnector" presStyleLbl="node1" presStyleIdx="2" presStyleCnt="4"/>
      <dgm:spPr/>
      <dgm:t>
        <a:bodyPr/>
        <a:lstStyle/>
        <a:p>
          <a:endParaRPr lang="en-US"/>
        </a:p>
      </dgm:t>
    </dgm:pt>
    <dgm:pt modelId="{95B204FA-0BB4-463F-B6B2-11A508E309C2}" type="pres">
      <dgm:prSet presAssocID="{60DFEE0D-B8A7-40DD-8E70-26B7372A11D0}" presName="childShape" presStyleCnt="0"/>
      <dgm:spPr/>
    </dgm:pt>
    <dgm:pt modelId="{F2AD1290-AA4D-46E5-AD02-5B72589A0ED9}" type="pres">
      <dgm:prSet presAssocID="{8759299A-098E-4237-AD5F-C305342D1B9C}" presName="Name13" presStyleLbl="parChTrans1D2" presStyleIdx="6" presStyleCnt="12"/>
      <dgm:spPr/>
      <dgm:t>
        <a:bodyPr/>
        <a:lstStyle/>
        <a:p>
          <a:endParaRPr lang="en-US"/>
        </a:p>
      </dgm:t>
    </dgm:pt>
    <dgm:pt modelId="{53BE5A95-46E2-4432-8FBF-DA62D06F98F0}" type="pres">
      <dgm:prSet presAssocID="{178E64A1-0134-4104-BA4E-850AD454B68C}" presName="childText" presStyleLbl="bgAcc1" presStyleIdx="6" presStyleCnt="12">
        <dgm:presLayoutVars>
          <dgm:bulletEnabled val="1"/>
        </dgm:presLayoutVars>
      </dgm:prSet>
      <dgm:spPr/>
      <dgm:t>
        <a:bodyPr/>
        <a:lstStyle/>
        <a:p>
          <a:endParaRPr lang="en-US"/>
        </a:p>
      </dgm:t>
    </dgm:pt>
    <dgm:pt modelId="{4C9822A2-92D9-4C2A-BA17-2F4CCAE342EB}" type="pres">
      <dgm:prSet presAssocID="{522026DB-5E9F-4FA8-98C9-68E49A37BB78}" presName="Name13" presStyleLbl="parChTrans1D2" presStyleIdx="7" presStyleCnt="12"/>
      <dgm:spPr/>
      <dgm:t>
        <a:bodyPr/>
        <a:lstStyle/>
        <a:p>
          <a:endParaRPr lang="en-US"/>
        </a:p>
      </dgm:t>
    </dgm:pt>
    <dgm:pt modelId="{E3D1CF9C-7262-4A19-919C-71A1BAA7905A}" type="pres">
      <dgm:prSet presAssocID="{5CF2051B-25CC-4439-9C14-22BFC356D700}" presName="childText" presStyleLbl="bgAcc1" presStyleIdx="7" presStyleCnt="12">
        <dgm:presLayoutVars>
          <dgm:bulletEnabled val="1"/>
        </dgm:presLayoutVars>
      </dgm:prSet>
      <dgm:spPr/>
      <dgm:t>
        <a:bodyPr/>
        <a:lstStyle/>
        <a:p>
          <a:endParaRPr lang="en-US"/>
        </a:p>
      </dgm:t>
    </dgm:pt>
    <dgm:pt modelId="{B919B5F4-A3A0-41FF-8994-945761C89402}" type="pres">
      <dgm:prSet presAssocID="{2669F08D-4659-4F8E-B75B-1155A99F2BB6}" presName="Name13" presStyleLbl="parChTrans1D2" presStyleIdx="8" presStyleCnt="12"/>
      <dgm:spPr/>
      <dgm:t>
        <a:bodyPr/>
        <a:lstStyle/>
        <a:p>
          <a:endParaRPr lang="en-US"/>
        </a:p>
      </dgm:t>
    </dgm:pt>
    <dgm:pt modelId="{BAD94020-9310-4AB9-9FAC-FCC4BFD3398E}" type="pres">
      <dgm:prSet presAssocID="{3C92412C-BE51-47E4-96CD-4DEAB3025B1B}" presName="childText" presStyleLbl="bgAcc1" presStyleIdx="8" presStyleCnt="12">
        <dgm:presLayoutVars>
          <dgm:bulletEnabled val="1"/>
        </dgm:presLayoutVars>
      </dgm:prSet>
      <dgm:spPr/>
      <dgm:t>
        <a:bodyPr/>
        <a:lstStyle/>
        <a:p>
          <a:endParaRPr lang="en-US"/>
        </a:p>
      </dgm:t>
    </dgm:pt>
    <dgm:pt modelId="{3DFB1894-DB6D-4BEC-B7AA-7F3C0818A64B}" type="pres">
      <dgm:prSet presAssocID="{5EB1B9CF-CF85-452A-B4B8-F769F220A2BB}" presName="root" presStyleCnt="0"/>
      <dgm:spPr/>
    </dgm:pt>
    <dgm:pt modelId="{70632C95-9A4F-41A6-9CCF-DB9DAD3DD47B}" type="pres">
      <dgm:prSet presAssocID="{5EB1B9CF-CF85-452A-B4B8-F769F220A2BB}" presName="rootComposite" presStyleCnt="0"/>
      <dgm:spPr/>
    </dgm:pt>
    <dgm:pt modelId="{539B6FD7-6515-4E06-895F-4700FD889D83}" type="pres">
      <dgm:prSet presAssocID="{5EB1B9CF-CF85-452A-B4B8-F769F220A2BB}" presName="rootText" presStyleLbl="node1" presStyleIdx="3" presStyleCnt="4"/>
      <dgm:spPr/>
      <dgm:t>
        <a:bodyPr/>
        <a:lstStyle/>
        <a:p>
          <a:endParaRPr lang="en-US"/>
        </a:p>
      </dgm:t>
    </dgm:pt>
    <dgm:pt modelId="{CDCB7916-3E47-43E9-9515-F755853DB605}" type="pres">
      <dgm:prSet presAssocID="{5EB1B9CF-CF85-452A-B4B8-F769F220A2BB}" presName="rootConnector" presStyleLbl="node1" presStyleIdx="3" presStyleCnt="4"/>
      <dgm:spPr/>
      <dgm:t>
        <a:bodyPr/>
        <a:lstStyle/>
        <a:p>
          <a:endParaRPr lang="en-US"/>
        </a:p>
      </dgm:t>
    </dgm:pt>
    <dgm:pt modelId="{B6DABF6E-6E08-49A1-B49B-F6ACAAD95A1A}" type="pres">
      <dgm:prSet presAssocID="{5EB1B9CF-CF85-452A-B4B8-F769F220A2BB}" presName="childShape" presStyleCnt="0"/>
      <dgm:spPr/>
    </dgm:pt>
    <dgm:pt modelId="{9693C946-D06B-4948-AB9E-1A500AF7A586}" type="pres">
      <dgm:prSet presAssocID="{60D8C6E5-7E4F-4201-9EB2-7C60D9C48445}" presName="Name13" presStyleLbl="parChTrans1D2" presStyleIdx="9" presStyleCnt="12"/>
      <dgm:spPr/>
      <dgm:t>
        <a:bodyPr/>
        <a:lstStyle/>
        <a:p>
          <a:endParaRPr lang="en-US"/>
        </a:p>
      </dgm:t>
    </dgm:pt>
    <dgm:pt modelId="{1E55F6F0-D071-4CED-BCBC-0A7B7E31884E}" type="pres">
      <dgm:prSet presAssocID="{86F2251D-4978-4B47-B826-3AD4F28B104C}" presName="childText" presStyleLbl="bgAcc1" presStyleIdx="9" presStyleCnt="12" custScaleX="160922" custScaleY="138609">
        <dgm:presLayoutVars>
          <dgm:bulletEnabled val="1"/>
        </dgm:presLayoutVars>
      </dgm:prSet>
      <dgm:spPr/>
      <dgm:t>
        <a:bodyPr/>
        <a:lstStyle/>
        <a:p>
          <a:endParaRPr lang="en-US"/>
        </a:p>
      </dgm:t>
    </dgm:pt>
    <dgm:pt modelId="{1F4A4C64-C4EB-4940-9204-FB2E8B549522}" type="pres">
      <dgm:prSet presAssocID="{EFC47A0B-AB3F-435D-9611-AAA76B75BD4A}" presName="Name13" presStyleLbl="parChTrans1D2" presStyleIdx="10" presStyleCnt="12"/>
      <dgm:spPr/>
      <dgm:t>
        <a:bodyPr/>
        <a:lstStyle/>
        <a:p>
          <a:endParaRPr lang="en-US"/>
        </a:p>
      </dgm:t>
    </dgm:pt>
    <dgm:pt modelId="{C26AA270-9A4C-4AA5-8FB1-BFA98209BE24}" type="pres">
      <dgm:prSet presAssocID="{FBAE0A50-056B-4806-9BD9-0A2E547AACC0}" presName="childText" presStyleLbl="bgAcc1" presStyleIdx="10" presStyleCnt="12" custScaleX="198311" custScaleY="155473">
        <dgm:presLayoutVars>
          <dgm:bulletEnabled val="1"/>
        </dgm:presLayoutVars>
      </dgm:prSet>
      <dgm:spPr/>
      <dgm:t>
        <a:bodyPr/>
        <a:lstStyle/>
        <a:p>
          <a:endParaRPr lang="en-US"/>
        </a:p>
      </dgm:t>
    </dgm:pt>
    <dgm:pt modelId="{B8C150BE-7E45-493F-835D-730C4C716178}" type="pres">
      <dgm:prSet presAssocID="{4936055D-29A8-45AB-8430-81AB3095FF69}" presName="Name13" presStyleLbl="parChTrans1D2" presStyleIdx="11" presStyleCnt="12"/>
      <dgm:spPr/>
      <dgm:t>
        <a:bodyPr/>
        <a:lstStyle/>
        <a:p>
          <a:endParaRPr lang="en-US"/>
        </a:p>
      </dgm:t>
    </dgm:pt>
    <dgm:pt modelId="{90ABE11D-AF34-4208-919B-41F89E304E7B}" type="pres">
      <dgm:prSet presAssocID="{3BE54AAB-A941-4F44-855D-5624BB0D340F}" presName="childText" presStyleLbl="bgAcc1" presStyleIdx="11" presStyleCnt="12" custScaleX="174398" custScaleY="212590">
        <dgm:presLayoutVars>
          <dgm:bulletEnabled val="1"/>
        </dgm:presLayoutVars>
      </dgm:prSet>
      <dgm:spPr/>
      <dgm:t>
        <a:bodyPr/>
        <a:lstStyle/>
        <a:p>
          <a:endParaRPr lang="en-US"/>
        </a:p>
      </dgm:t>
    </dgm:pt>
  </dgm:ptLst>
  <dgm:cxnLst>
    <dgm:cxn modelId="{B72E7389-D638-4816-816D-3DA841409381}" type="presOf" srcId="{9AA28EC4-CECB-4E7E-AB95-E31396D5555F}" destId="{D33BECBF-7A51-4B84-9F71-9F78375DDB3E}" srcOrd="0" destOrd="0" presId="urn:microsoft.com/office/officeart/2005/8/layout/hierarchy3"/>
    <dgm:cxn modelId="{1D92CC08-00E2-4688-9C09-FEEC7538090B}" type="presOf" srcId="{61DAFD3B-5FB7-43F2-AE8F-880960A0E711}" destId="{F62748DB-8D1F-4199-9E75-4DF1B559AD14}" srcOrd="0" destOrd="0" presId="urn:microsoft.com/office/officeart/2005/8/layout/hierarchy3"/>
    <dgm:cxn modelId="{C6459A46-8768-490F-8A2F-21F7E09C2B7A}" srcId="{5EB1B9CF-CF85-452A-B4B8-F769F220A2BB}" destId="{3BE54AAB-A941-4F44-855D-5624BB0D340F}" srcOrd="2" destOrd="0" parTransId="{4936055D-29A8-45AB-8430-81AB3095FF69}" sibTransId="{C421D3A6-AEFB-4365-A8B1-740D32F49444}"/>
    <dgm:cxn modelId="{4FFD0471-BAE5-44B8-B46D-8898C567D97E}" type="presOf" srcId="{3C92412C-BE51-47E4-96CD-4DEAB3025B1B}" destId="{BAD94020-9310-4AB9-9FAC-FCC4BFD3398E}" srcOrd="0" destOrd="0" presId="urn:microsoft.com/office/officeart/2005/8/layout/hierarchy3"/>
    <dgm:cxn modelId="{C45C9086-99A7-4216-9DBB-811CBFA1E315}" type="presOf" srcId="{5EB1B9CF-CF85-452A-B4B8-F769F220A2BB}" destId="{CDCB7916-3E47-43E9-9515-F755853DB605}" srcOrd="1" destOrd="0" presId="urn:microsoft.com/office/officeart/2005/8/layout/hierarchy3"/>
    <dgm:cxn modelId="{8569B022-D4AF-4FE5-9120-21EF2E0D5501}" type="presOf" srcId="{FBAE0A50-056B-4806-9BD9-0A2E547AACC0}" destId="{C26AA270-9A4C-4AA5-8FB1-BFA98209BE24}" srcOrd="0" destOrd="0" presId="urn:microsoft.com/office/officeart/2005/8/layout/hierarchy3"/>
    <dgm:cxn modelId="{9AA59AEA-0CA6-4DC2-AFDB-17B2DD192B73}" type="presOf" srcId="{ECD0C2D8-4A84-4066-BD39-9938B0E7133D}" destId="{E645BD0F-863F-4848-BA9D-546E1DD823A9}" srcOrd="0" destOrd="0" presId="urn:microsoft.com/office/officeart/2005/8/layout/hierarchy3"/>
    <dgm:cxn modelId="{E0404D4D-1A19-46E8-AFFF-C181BD4EB0BB}" type="presOf" srcId="{97D31250-B8FA-4054-8DBC-E45F828893D3}" destId="{9640DF31-CF67-4A32-8AD2-6B4CED232453}" srcOrd="0" destOrd="0" presId="urn:microsoft.com/office/officeart/2005/8/layout/hierarchy3"/>
    <dgm:cxn modelId="{09450857-A3A3-4A57-9C6C-6E371C8A42A9}" srcId="{DE0C461B-8CC1-44C0-8187-A225522BFF13}" destId="{5EB1B9CF-CF85-452A-B4B8-F769F220A2BB}" srcOrd="3" destOrd="0" parTransId="{9FC65590-88F8-4C47-9F02-3F9719EBA296}" sibTransId="{80589A1F-77DE-44B1-A050-D118ED54EB1F}"/>
    <dgm:cxn modelId="{7A81B373-2D13-4A36-8A6F-96F76B625FDD}" type="presOf" srcId="{178E64A1-0134-4104-BA4E-850AD454B68C}" destId="{53BE5A95-46E2-4432-8FBF-DA62D06F98F0}" srcOrd="0" destOrd="0" presId="urn:microsoft.com/office/officeart/2005/8/layout/hierarchy3"/>
    <dgm:cxn modelId="{F099D4D1-014C-4446-8BCF-168970190BF4}" srcId="{1B71A5BB-73B4-4146-A17E-911DA5EAA883}" destId="{454A7BFD-F88C-48D8-9460-036330EBA077}" srcOrd="0" destOrd="0" parTransId="{44643CEF-D747-4BA5-998D-386CD1136930}" sibTransId="{69E1998A-4C6C-46B8-A720-987154202085}"/>
    <dgm:cxn modelId="{438D7297-55EB-4B6F-9594-4C6FCAA82ABF}" type="presOf" srcId="{DE0C461B-8CC1-44C0-8187-A225522BFF13}" destId="{C0937FBF-D284-4E2B-8BA5-2246A4406D38}" srcOrd="0" destOrd="0" presId="urn:microsoft.com/office/officeart/2005/8/layout/hierarchy3"/>
    <dgm:cxn modelId="{D4C61394-1797-41FA-9D35-F655D0000CDE}" type="presOf" srcId="{3BE54AAB-A941-4F44-855D-5624BB0D340F}" destId="{90ABE11D-AF34-4208-919B-41F89E304E7B}" srcOrd="0" destOrd="0" presId="urn:microsoft.com/office/officeart/2005/8/layout/hierarchy3"/>
    <dgm:cxn modelId="{FEEF5DE5-15C7-4612-9AC9-7F93BA29F2B4}" type="presOf" srcId="{454A7BFD-F88C-48D8-9460-036330EBA077}" destId="{3FC5C23B-CF96-4373-85E1-E382877DCE2A}" srcOrd="0" destOrd="0" presId="urn:microsoft.com/office/officeart/2005/8/layout/hierarchy3"/>
    <dgm:cxn modelId="{B40D6876-0C7C-460F-AF1D-7943D4DF7BBC}" srcId="{97D31250-B8FA-4054-8DBC-E45F828893D3}" destId="{0AE9A4CA-3D21-43E6-AA29-89E1E6B318D8}" srcOrd="1" destOrd="0" parTransId="{978AD200-320C-45A1-9529-872D11AD43A7}" sibTransId="{56B6DD33-E804-4158-9C17-7EFFCD03A29C}"/>
    <dgm:cxn modelId="{78D9927C-3470-4EF7-9A66-1A5B97B8D548}" type="presOf" srcId="{978AD200-320C-45A1-9529-872D11AD43A7}" destId="{C6AA8F36-642A-4C13-9D79-758070EBA807}" srcOrd="0" destOrd="0" presId="urn:microsoft.com/office/officeart/2005/8/layout/hierarchy3"/>
    <dgm:cxn modelId="{99E1DF34-A91B-4997-A66C-4E45A093C74E}" srcId="{DE0C461B-8CC1-44C0-8187-A225522BFF13}" destId="{60DFEE0D-B8A7-40DD-8E70-26B7372A11D0}" srcOrd="2" destOrd="0" parTransId="{44B776BE-86C0-487F-B124-ADE963F31EE2}" sibTransId="{44A3239A-7FCB-42FC-A51E-0D5566457485}"/>
    <dgm:cxn modelId="{90FEFBE2-6CC3-4411-A32F-0A6D66E01D55}" type="presOf" srcId="{60D8C6E5-7E4F-4201-9EB2-7C60D9C48445}" destId="{9693C946-D06B-4948-AB9E-1A500AF7A586}" srcOrd="0" destOrd="0" presId="urn:microsoft.com/office/officeart/2005/8/layout/hierarchy3"/>
    <dgm:cxn modelId="{C4A9EC65-96CD-45E0-BD76-23DE9EE97482}" type="presOf" srcId="{0AE9A4CA-3D21-43E6-AA29-89E1E6B318D8}" destId="{DAFA958B-853C-4F9D-8D82-3BC0FC7BA416}" srcOrd="0" destOrd="0" presId="urn:microsoft.com/office/officeart/2005/8/layout/hierarchy3"/>
    <dgm:cxn modelId="{17F10C6D-2395-4689-9433-FCB733ABAC54}" type="presOf" srcId="{F4D2F6CF-48D5-4102-8A00-32AFEABD8080}" destId="{DF87E259-4769-4220-8EBE-BF9845BE43ED}" srcOrd="0" destOrd="0" presId="urn:microsoft.com/office/officeart/2005/8/layout/hierarchy3"/>
    <dgm:cxn modelId="{0D42B708-64C5-4A60-9C7B-DC5FD5207D58}" type="presOf" srcId="{5CF2051B-25CC-4439-9C14-22BFC356D700}" destId="{E3D1CF9C-7262-4A19-919C-71A1BAA7905A}" srcOrd="0" destOrd="0" presId="urn:microsoft.com/office/officeart/2005/8/layout/hierarchy3"/>
    <dgm:cxn modelId="{24647354-F0CE-4669-990D-292187B8F250}" type="presOf" srcId="{60DFEE0D-B8A7-40DD-8E70-26B7372A11D0}" destId="{3DE86A96-88E5-4DBE-B4D7-B709A2853B26}" srcOrd="0" destOrd="0" presId="urn:microsoft.com/office/officeart/2005/8/layout/hierarchy3"/>
    <dgm:cxn modelId="{1DC5EDB0-2356-46B5-8ABC-72FCE1A103C2}" type="presOf" srcId="{5EB1B9CF-CF85-452A-B4B8-F769F220A2BB}" destId="{539B6FD7-6515-4E06-895F-4700FD889D83}" srcOrd="0" destOrd="0" presId="urn:microsoft.com/office/officeart/2005/8/layout/hierarchy3"/>
    <dgm:cxn modelId="{00129072-A730-4D8A-83E5-9F0BAA1D46C2}" type="presOf" srcId="{7DE1EB4B-3190-476B-8877-805401DF28AC}" destId="{9A110AE9-1A8B-4326-B5C6-7EA6DF255E54}" srcOrd="0" destOrd="0" presId="urn:microsoft.com/office/officeart/2005/8/layout/hierarchy3"/>
    <dgm:cxn modelId="{61D27749-24A6-4509-9297-DE53A0316FBB}" srcId="{60DFEE0D-B8A7-40DD-8E70-26B7372A11D0}" destId="{178E64A1-0134-4104-BA4E-850AD454B68C}" srcOrd="0" destOrd="0" parTransId="{8759299A-098E-4237-AD5F-C305342D1B9C}" sibTransId="{BD5F2DB5-B1BC-4EFC-8083-A20A51162DE3}"/>
    <dgm:cxn modelId="{AC95F649-F8D5-46B0-B883-AB15492F5AB0}" type="presOf" srcId="{E4692951-3975-4971-B47A-4CA3EBB358A8}" destId="{F0D7A01A-AB1C-4DBF-9318-2D532438F566}" srcOrd="0" destOrd="0" presId="urn:microsoft.com/office/officeart/2005/8/layout/hierarchy3"/>
    <dgm:cxn modelId="{595006A9-28AE-49BB-9F91-D5BE0BAE58B0}" srcId="{1B71A5BB-73B4-4146-A17E-911DA5EAA883}" destId="{7DE1EB4B-3190-476B-8877-805401DF28AC}" srcOrd="2" destOrd="0" parTransId="{0C908980-D30A-4FAA-A560-ED048F8AF64F}" sibTransId="{679EEDAC-FF71-4F9A-988B-EEA69914CF52}"/>
    <dgm:cxn modelId="{D85F16C0-67C5-45EA-A28F-0FA5E4351920}" type="presOf" srcId="{2669F08D-4659-4F8E-B75B-1155A99F2BB6}" destId="{B919B5F4-A3A0-41FF-8994-945761C89402}" srcOrd="0" destOrd="0" presId="urn:microsoft.com/office/officeart/2005/8/layout/hierarchy3"/>
    <dgm:cxn modelId="{A29807EC-4DB6-4BD4-82F6-5BF73DB3BE22}" type="presOf" srcId="{E46E09E9-170D-486D-B192-7DD692C20824}" destId="{E98AE641-9C40-4987-BD20-954A35D38E2C}" srcOrd="0" destOrd="0" presId="urn:microsoft.com/office/officeart/2005/8/layout/hierarchy3"/>
    <dgm:cxn modelId="{9273B3F1-D621-4D26-A39F-C430F7CEBF82}" srcId="{5EB1B9CF-CF85-452A-B4B8-F769F220A2BB}" destId="{FBAE0A50-056B-4806-9BD9-0A2E547AACC0}" srcOrd="1" destOrd="0" parTransId="{EFC47A0B-AB3F-435D-9611-AAA76B75BD4A}" sibTransId="{868CA22E-AC93-482E-BFC9-F71846EC1C84}"/>
    <dgm:cxn modelId="{17674197-D916-40B1-B0C6-37FA4CA03717}" type="presOf" srcId="{EFC47A0B-AB3F-435D-9611-AAA76B75BD4A}" destId="{1F4A4C64-C4EB-4940-9204-FB2E8B549522}" srcOrd="0" destOrd="0" presId="urn:microsoft.com/office/officeart/2005/8/layout/hierarchy3"/>
    <dgm:cxn modelId="{9E194231-112D-42C4-9226-71DC6411C9A9}" srcId="{DE0C461B-8CC1-44C0-8187-A225522BFF13}" destId="{1B71A5BB-73B4-4146-A17E-911DA5EAA883}" srcOrd="1" destOrd="0" parTransId="{8A503FBF-6E90-41CB-947C-6AC73C95B148}" sibTransId="{FE2AE27F-8503-4D61-AAA1-F055C703D798}"/>
    <dgm:cxn modelId="{108866C5-66AF-4E98-A25B-A820677713E1}" type="presOf" srcId="{4936055D-29A8-45AB-8430-81AB3095FF69}" destId="{B8C150BE-7E45-493F-835D-730C4C716178}" srcOrd="0" destOrd="0" presId="urn:microsoft.com/office/officeart/2005/8/layout/hierarchy3"/>
    <dgm:cxn modelId="{AF894A69-66E8-4B35-ACAE-87CE6D64A939}" srcId="{5EB1B9CF-CF85-452A-B4B8-F769F220A2BB}" destId="{86F2251D-4978-4B47-B826-3AD4F28B104C}" srcOrd="0" destOrd="0" parTransId="{60D8C6E5-7E4F-4201-9EB2-7C60D9C48445}" sibTransId="{98354728-92AB-4871-AF1A-9B9B796032E3}"/>
    <dgm:cxn modelId="{697F8AA2-A9A7-46C9-8C1A-B0D81DA91DDF}" srcId="{60DFEE0D-B8A7-40DD-8E70-26B7372A11D0}" destId="{5CF2051B-25CC-4439-9C14-22BFC356D700}" srcOrd="1" destOrd="0" parTransId="{522026DB-5E9F-4FA8-98C9-68E49A37BB78}" sibTransId="{8F021EDA-3439-4EF2-87B7-D9964DC73D34}"/>
    <dgm:cxn modelId="{C3D7DA28-51FE-4BD4-BE18-7261A3715BEE}" type="presOf" srcId="{60DFEE0D-B8A7-40DD-8E70-26B7372A11D0}" destId="{54957436-0EF7-47D9-8E0A-BFBD45079F21}" srcOrd="1" destOrd="0" presId="urn:microsoft.com/office/officeart/2005/8/layout/hierarchy3"/>
    <dgm:cxn modelId="{3DA33D2A-8929-4051-B907-A9A15BC7C04B}" type="presOf" srcId="{522026DB-5E9F-4FA8-98C9-68E49A37BB78}" destId="{4C9822A2-92D9-4C2A-BA17-2F4CCAE342EB}" srcOrd="0" destOrd="0" presId="urn:microsoft.com/office/officeart/2005/8/layout/hierarchy3"/>
    <dgm:cxn modelId="{2EEB4B0A-3C6B-4B29-ADF8-2A7FA1D55BC7}" srcId="{97D31250-B8FA-4054-8DBC-E45F828893D3}" destId="{9AA28EC4-CECB-4E7E-AB95-E31396D5555F}" srcOrd="0" destOrd="0" parTransId="{E4692951-3975-4971-B47A-4CA3EBB358A8}" sibTransId="{D29EB8C5-44D1-4848-8E69-C8F87C181893}"/>
    <dgm:cxn modelId="{51C1677A-786C-4411-815C-E9ABC9F4F534}" srcId="{1B71A5BB-73B4-4146-A17E-911DA5EAA883}" destId="{ECD0C2D8-4A84-4066-BD39-9938B0E7133D}" srcOrd="1" destOrd="0" parTransId="{E46E09E9-170D-486D-B192-7DD692C20824}" sibTransId="{D358F9B8-ED2B-4517-BE4D-73A51A650578}"/>
    <dgm:cxn modelId="{DE0251AF-D37A-4B60-9BA8-26076C37DB30}" type="presOf" srcId="{1B71A5BB-73B4-4146-A17E-911DA5EAA883}" destId="{AF62D419-8500-4482-8C78-E8C6F8E98162}" srcOrd="1" destOrd="0" presId="urn:microsoft.com/office/officeart/2005/8/layout/hierarchy3"/>
    <dgm:cxn modelId="{8B9606F7-1A97-4CFD-9510-AD614C0AE81F}" type="presOf" srcId="{44643CEF-D747-4BA5-998D-386CD1136930}" destId="{4495EC40-37E9-40D9-8835-168B45C82E99}" srcOrd="0" destOrd="0" presId="urn:microsoft.com/office/officeart/2005/8/layout/hierarchy3"/>
    <dgm:cxn modelId="{5311893F-14ED-48A6-B91E-EFE5C0B4ABCE}" type="presOf" srcId="{8759299A-098E-4237-AD5F-C305342D1B9C}" destId="{F2AD1290-AA4D-46E5-AD02-5B72589A0ED9}" srcOrd="0" destOrd="0" presId="urn:microsoft.com/office/officeart/2005/8/layout/hierarchy3"/>
    <dgm:cxn modelId="{CDCDBE1D-D58C-43CD-9EB6-2BAFCC961D9F}" srcId="{97D31250-B8FA-4054-8DBC-E45F828893D3}" destId="{F4D2F6CF-48D5-4102-8A00-32AFEABD8080}" srcOrd="2" destOrd="0" parTransId="{61DAFD3B-5FB7-43F2-AE8F-880960A0E711}" sibTransId="{217697B3-EB03-4D4C-BD8E-81A774A3E82A}"/>
    <dgm:cxn modelId="{BF9ADD46-6FE0-4531-B1C1-1E2BFC753F80}" type="presOf" srcId="{1B71A5BB-73B4-4146-A17E-911DA5EAA883}" destId="{6F40BE58-1B98-43E2-ADE7-1C36F8E3532A}" srcOrd="0" destOrd="0" presId="urn:microsoft.com/office/officeart/2005/8/layout/hierarchy3"/>
    <dgm:cxn modelId="{A3FBB4E3-E847-41FA-A905-B0FF1BD2BDE7}" type="presOf" srcId="{86F2251D-4978-4B47-B826-3AD4F28B104C}" destId="{1E55F6F0-D071-4CED-BCBC-0A7B7E31884E}" srcOrd="0" destOrd="0" presId="urn:microsoft.com/office/officeart/2005/8/layout/hierarchy3"/>
    <dgm:cxn modelId="{BE0C9524-2501-4112-8518-12051C0BED7E}" type="presOf" srcId="{0C908980-D30A-4FAA-A560-ED048F8AF64F}" destId="{19EFC7D2-291F-462A-AC72-F1A7EBACCC73}" srcOrd="0" destOrd="0" presId="urn:microsoft.com/office/officeart/2005/8/layout/hierarchy3"/>
    <dgm:cxn modelId="{2CBD3789-70B9-452C-ADD7-27E02B304FB0}" srcId="{DE0C461B-8CC1-44C0-8187-A225522BFF13}" destId="{97D31250-B8FA-4054-8DBC-E45F828893D3}" srcOrd="0" destOrd="0" parTransId="{521B5150-CC36-4D66-B342-6656C74736AB}" sibTransId="{18130363-DF6D-48FD-9D67-0FC0ED5AA4D0}"/>
    <dgm:cxn modelId="{5977D0BA-A99F-4F15-8F03-58A129FCECC2}" type="presOf" srcId="{97D31250-B8FA-4054-8DBC-E45F828893D3}" destId="{494F5516-1925-4FFC-8524-54A0D881EFFD}" srcOrd="1" destOrd="0" presId="urn:microsoft.com/office/officeart/2005/8/layout/hierarchy3"/>
    <dgm:cxn modelId="{15DEFB63-EFFF-4FD3-9F17-52C5FA8DBAC8}" srcId="{60DFEE0D-B8A7-40DD-8E70-26B7372A11D0}" destId="{3C92412C-BE51-47E4-96CD-4DEAB3025B1B}" srcOrd="2" destOrd="0" parTransId="{2669F08D-4659-4F8E-B75B-1155A99F2BB6}" sibTransId="{2736DF71-FBA3-456B-B1BC-87D1B71FD7D9}"/>
    <dgm:cxn modelId="{823E1CA8-6990-4DEB-BE09-E425EA4625A4}" type="presParOf" srcId="{C0937FBF-D284-4E2B-8BA5-2246A4406D38}" destId="{CBF1E98F-6387-49CD-8767-289CCCC03A4E}" srcOrd="0" destOrd="0" presId="urn:microsoft.com/office/officeart/2005/8/layout/hierarchy3"/>
    <dgm:cxn modelId="{7C09D2A6-89AF-43DD-84EF-C4315B7D0C0E}" type="presParOf" srcId="{CBF1E98F-6387-49CD-8767-289CCCC03A4E}" destId="{539D6267-D937-4B2B-9F80-F97B14C06478}" srcOrd="0" destOrd="0" presId="urn:microsoft.com/office/officeart/2005/8/layout/hierarchy3"/>
    <dgm:cxn modelId="{8A7326AA-1D2A-4C3D-AC0E-958A2EEBB9D2}" type="presParOf" srcId="{539D6267-D937-4B2B-9F80-F97B14C06478}" destId="{9640DF31-CF67-4A32-8AD2-6B4CED232453}" srcOrd="0" destOrd="0" presId="urn:microsoft.com/office/officeart/2005/8/layout/hierarchy3"/>
    <dgm:cxn modelId="{B4086B13-005B-4CAD-9D6E-BCFD7892BFCD}" type="presParOf" srcId="{539D6267-D937-4B2B-9F80-F97B14C06478}" destId="{494F5516-1925-4FFC-8524-54A0D881EFFD}" srcOrd="1" destOrd="0" presId="urn:microsoft.com/office/officeart/2005/8/layout/hierarchy3"/>
    <dgm:cxn modelId="{94F8C804-81B9-4773-945B-B8558ED1B24A}" type="presParOf" srcId="{CBF1E98F-6387-49CD-8767-289CCCC03A4E}" destId="{6B3F307B-4A0D-450D-9F1E-966142F1C7EC}" srcOrd="1" destOrd="0" presId="urn:microsoft.com/office/officeart/2005/8/layout/hierarchy3"/>
    <dgm:cxn modelId="{0FAAE115-41E3-4A5B-8B07-5ABDEA643496}" type="presParOf" srcId="{6B3F307B-4A0D-450D-9F1E-966142F1C7EC}" destId="{F0D7A01A-AB1C-4DBF-9318-2D532438F566}" srcOrd="0" destOrd="0" presId="urn:microsoft.com/office/officeart/2005/8/layout/hierarchy3"/>
    <dgm:cxn modelId="{6C915267-FDA9-46EB-99BF-9CCAC414EC67}" type="presParOf" srcId="{6B3F307B-4A0D-450D-9F1E-966142F1C7EC}" destId="{D33BECBF-7A51-4B84-9F71-9F78375DDB3E}" srcOrd="1" destOrd="0" presId="urn:microsoft.com/office/officeart/2005/8/layout/hierarchy3"/>
    <dgm:cxn modelId="{B596A09E-1DA9-4848-B9D9-DF7F8DB295FD}" type="presParOf" srcId="{6B3F307B-4A0D-450D-9F1E-966142F1C7EC}" destId="{C6AA8F36-642A-4C13-9D79-758070EBA807}" srcOrd="2" destOrd="0" presId="urn:microsoft.com/office/officeart/2005/8/layout/hierarchy3"/>
    <dgm:cxn modelId="{B2322FDD-A8F6-45B7-B725-D941A48480AF}" type="presParOf" srcId="{6B3F307B-4A0D-450D-9F1E-966142F1C7EC}" destId="{DAFA958B-853C-4F9D-8D82-3BC0FC7BA416}" srcOrd="3" destOrd="0" presId="urn:microsoft.com/office/officeart/2005/8/layout/hierarchy3"/>
    <dgm:cxn modelId="{BEF8561F-AA53-4D88-A2FE-D139ED22E793}" type="presParOf" srcId="{6B3F307B-4A0D-450D-9F1E-966142F1C7EC}" destId="{F62748DB-8D1F-4199-9E75-4DF1B559AD14}" srcOrd="4" destOrd="0" presId="urn:microsoft.com/office/officeart/2005/8/layout/hierarchy3"/>
    <dgm:cxn modelId="{72B9729F-18EF-4178-8E9A-365C12F5A6A8}" type="presParOf" srcId="{6B3F307B-4A0D-450D-9F1E-966142F1C7EC}" destId="{DF87E259-4769-4220-8EBE-BF9845BE43ED}" srcOrd="5" destOrd="0" presId="urn:microsoft.com/office/officeart/2005/8/layout/hierarchy3"/>
    <dgm:cxn modelId="{34F98E84-4E15-4BCE-B1F9-617962393021}" type="presParOf" srcId="{C0937FBF-D284-4E2B-8BA5-2246A4406D38}" destId="{DD236D1E-CDA5-43B4-89FA-E7D436E8572B}" srcOrd="1" destOrd="0" presId="urn:microsoft.com/office/officeart/2005/8/layout/hierarchy3"/>
    <dgm:cxn modelId="{77BAFC34-CB5C-4F4C-9F19-127B50B76BF3}" type="presParOf" srcId="{DD236D1E-CDA5-43B4-89FA-E7D436E8572B}" destId="{01473386-B55B-4FCE-9933-4FC610AE5EF7}" srcOrd="0" destOrd="0" presId="urn:microsoft.com/office/officeart/2005/8/layout/hierarchy3"/>
    <dgm:cxn modelId="{E302C822-59A4-4D43-B836-E14890EDB652}" type="presParOf" srcId="{01473386-B55B-4FCE-9933-4FC610AE5EF7}" destId="{6F40BE58-1B98-43E2-ADE7-1C36F8E3532A}" srcOrd="0" destOrd="0" presId="urn:microsoft.com/office/officeart/2005/8/layout/hierarchy3"/>
    <dgm:cxn modelId="{EDC3E878-F444-45B8-B100-A0E7EE75ACAC}" type="presParOf" srcId="{01473386-B55B-4FCE-9933-4FC610AE5EF7}" destId="{AF62D419-8500-4482-8C78-E8C6F8E98162}" srcOrd="1" destOrd="0" presId="urn:microsoft.com/office/officeart/2005/8/layout/hierarchy3"/>
    <dgm:cxn modelId="{7D998A5A-2A85-4F6B-968C-225537E5DFE3}" type="presParOf" srcId="{DD236D1E-CDA5-43B4-89FA-E7D436E8572B}" destId="{664550CD-AAA4-4044-AF51-EF5AB5620CF9}" srcOrd="1" destOrd="0" presId="urn:microsoft.com/office/officeart/2005/8/layout/hierarchy3"/>
    <dgm:cxn modelId="{2770F31D-DD51-44D6-AFE9-8A82F7311663}" type="presParOf" srcId="{664550CD-AAA4-4044-AF51-EF5AB5620CF9}" destId="{4495EC40-37E9-40D9-8835-168B45C82E99}" srcOrd="0" destOrd="0" presId="urn:microsoft.com/office/officeart/2005/8/layout/hierarchy3"/>
    <dgm:cxn modelId="{A3B24EEB-CF55-4735-B4F0-225EA75EE030}" type="presParOf" srcId="{664550CD-AAA4-4044-AF51-EF5AB5620CF9}" destId="{3FC5C23B-CF96-4373-85E1-E382877DCE2A}" srcOrd="1" destOrd="0" presId="urn:microsoft.com/office/officeart/2005/8/layout/hierarchy3"/>
    <dgm:cxn modelId="{7597C7CD-C2EB-4206-B86E-169415A5927D}" type="presParOf" srcId="{664550CD-AAA4-4044-AF51-EF5AB5620CF9}" destId="{E98AE641-9C40-4987-BD20-954A35D38E2C}" srcOrd="2" destOrd="0" presId="urn:microsoft.com/office/officeart/2005/8/layout/hierarchy3"/>
    <dgm:cxn modelId="{FAA74F3F-B064-45BF-9AB5-F7FE3549A41A}" type="presParOf" srcId="{664550CD-AAA4-4044-AF51-EF5AB5620CF9}" destId="{E645BD0F-863F-4848-BA9D-546E1DD823A9}" srcOrd="3" destOrd="0" presId="urn:microsoft.com/office/officeart/2005/8/layout/hierarchy3"/>
    <dgm:cxn modelId="{380209A6-ABAE-4C7F-B542-D972AA48194C}" type="presParOf" srcId="{664550CD-AAA4-4044-AF51-EF5AB5620CF9}" destId="{19EFC7D2-291F-462A-AC72-F1A7EBACCC73}" srcOrd="4" destOrd="0" presId="urn:microsoft.com/office/officeart/2005/8/layout/hierarchy3"/>
    <dgm:cxn modelId="{1C67B20A-32B3-4665-9E40-93210BB65CE3}" type="presParOf" srcId="{664550CD-AAA4-4044-AF51-EF5AB5620CF9}" destId="{9A110AE9-1A8B-4326-B5C6-7EA6DF255E54}" srcOrd="5" destOrd="0" presId="urn:microsoft.com/office/officeart/2005/8/layout/hierarchy3"/>
    <dgm:cxn modelId="{D06175AB-0EAB-460C-83B7-8B73449915DF}" type="presParOf" srcId="{C0937FBF-D284-4E2B-8BA5-2246A4406D38}" destId="{0C6C1E23-46B7-47C2-90A9-93299077C0F2}" srcOrd="2" destOrd="0" presId="urn:microsoft.com/office/officeart/2005/8/layout/hierarchy3"/>
    <dgm:cxn modelId="{CF083979-F093-49BF-BEA2-8CF02917827A}" type="presParOf" srcId="{0C6C1E23-46B7-47C2-90A9-93299077C0F2}" destId="{66F5F8CD-C677-4C6B-8D7F-A19BC4723A8F}" srcOrd="0" destOrd="0" presId="urn:microsoft.com/office/officeart/2005/8/layout/hierarchy3"/>
    <dgm:cxn modelId="{B08ABDE5-32D0-4C14-9E74-729D89300AA2}" type="presParOf" srcId="{66F5F8CD-C677-4C6B-8D7F-A19BC4723A8F}" destId="{3DE86A96-88E5-4DBE-B4D7-B709A2853B26}" srcOrd="0" destOrd="0" presId="urn:microsoft.com/office/officeart/2005/8/layout/hierarchy3"/>
    <dgm:cxn modelId="{E8C851B2-F9D3-4749-88FA-D5E93B701B0C}" type="presParOf" srcId="{66F5F8CD-C677-4C6B-8D7F-A19BC4723A8F}" destId="{54957436-0EF7-47D9-8E0A-BFBD45079F21}" srcOrd="1" destOrd="0" presId="urn:microsoft.com/office/officeart/2005/8/layout/hierarchy3"/>
    <dgm:cxn modelId="{B97752FB-2885-4BE9-9037-748E8439D259}" type="presParOf" srcId="{0C6C1E23-46B7-47C2-90A9-93299077C0F2}" destId="{95B204FA-0BB4-463F-B6B2-11A508E309C2}" srcOrd="1" destOrd="0" presId="urn:microsoft.com/office/officeart/2005/8/layout/hierarchy3"/>
    <dgm:cxn modelId="{93FC2AB2-F065-4D85-92A6-E2AE50C5BA0E}" type="presParOf" srcId="{95B204FA-0BB4-463F-B6B2-11A508E309C2}" destId="{F2AD1290-AA4D-46E5-AD02-5B72589A0ED9}" srcOrd="0" destOrd="0" presId="urn:microsoft.com/office/officeart/2005/8/layout/hierarchy3"/>
    <dgm:cxn modelId="{6A15D222-B1F6-4020-BD2F-65CED4DF9501}" type="presParOf" srcId="{95B204FA-0BB4-463F-B6B2-11A508E309C2}" destId="{53BE5A95-46E2-4432-8FBF-DA62D06F98F0}" srcOrd="1" destOrd="0" presId="urn:microsoft.com/office/officeart/2005/8/layout/hierarchy3"/>
    <dgm:cxn modelId="{9EE8FF72-E4CE-45EB-BD8E-EA8A0F42886A}" type="presParOf" srcId="{95B204FA-0BB4-463F-B6B2-11A508E309C2}" destId="{4C9822A2-92D9-4C2A-BA17-2F4CCAE342EB}" srcOrd="2" destOrd="0" presId="urn:microsoft.com/office/officeart/2005/8/layout/hierarchy3"/>
    <dgm:cxn modelId="{C60085C1-6726-44B7-9C3D-EE28A3EFE0DD}" type="presParOf" srcId="{95B204FA-0BB4-463F-B6B2-11A508E309C2}" destId="{E3D1CF9C-7262-4A19-919C-71A1BAA7905A}" srcOrd="3" destOrd="0" presId="urn:microsoft.com/office/officeart/2005/8/layout/hierarchy3"/>
    <dgm:cxn modelId="{67B36707-1AF2-4925-A7C8-040247AA865C}" type="presParOf" srcId="{95B204FA-0BB4-463F-B6B2-11A508E309C2}" destId="{B919B5F4-A3A0-41FF-8994-945761C89402}" srcOrd="4" destOrd="0" presId="urn:microsoft.com/office/officeart/2005/8/layout/hierarchy3"/>
    <dgm:cxn modelId="{331365E4-72DE-485A-B9CA-3ED839389F76}" type="presParOf" srcId="{95B204FA-0BB4-463F-B6B2-11A508E309C2}" destId="{BAD94020-9310-4AB9-9FAC-FCC4BFD3398E}" srcOrd="5" destOrd="0" presId="urn:microsoft.com/office/officeart/2005/8/layout/hierarchy3"/>
    <dgm:cxn modelId="{7F20C81D-2B9D-415C-959B-0815C0F8E4C1}" type="presParOf" srcId="{C0937FBF-D284-4E2B-8BA5-2246A4406D38}" destId="{3DFB1894-DB6D-4BEC-B7AA-7F3C0818A64B}" srcOrd="3" destOrd="0" presId="urn:microsoft.com/office/officeart/2005/8/layout/hierarchy3"/>
    <dgm:cxn modelId="{26984598-9B3C-4F82-8CA6-403C456A6F8D}" type="presParOf" srcId="{3DFB1894-DB6D-4BEC-B7AA-7F3C0818A64B}" destId="{70632C95-9A4F-41A6-9CCF-DB9DAD3DD47B}" srcOrd="0" destOrd="0" presId="urn:microsoft.com/office/officeart/2005/8/layout/hierarchy3"/>
    <dgm:cxn modelId="{F2F249C0-D693-4D23-BC49-64757BDE96B3}" type="presParOf" srcId="{70632C95-9A4F-41A6-9CCF-DB9DAD3DD47B}" destId="{539B6FD7-6515-4E06-895F-4700FD889D83}" srcOrd="0" destOrd="0" presId="urn:microsoft.com/office/officeart/2005/8/layout/hierarchy3"/>
    <dgm:cxn modelId="{B33F3321-CD47-4FB0-BC24-8FCF99B42888}" type="presParOf" srcId="{70632C95-9A4F-41A6-9CCF-DB9DAD3DD47B}" destId="{CDCB7916-3E47-43E9-9515-F755853DB605}" srcOrd="1" destOrd="0" presId="urn:microsoft.com/office/officeart/2005/8/layout/hierarchy3"/>
    <dgm:cxn modelId="{282D1122-3B38-437E-949D-4E15ED61AD91}" type="presParOf" srcId="{3DFB1894-DB6D-4BEC-B7AA-7F3C0818A64B}" destId="{B6DABF6E-6E08-49A1-B49B-F6ACAAD95A1A}" srcOrd="1" destOrd="0" presId="urn:microsoft.com/office/officeart/2005/8/layout/hierarchy3"/>
    <dgm:cxn modelId="{CAB4E472-6814-4C1F-BCEB-C1879A8FFCAE}" type="presParOf" srcId="{B6DABF6E-6E08-49A1-B49B-F6ACAAD95A1A}" destId="{9693C946-D06B-4948-AB9E-1A500AF7A586}" srcOrd="0" destOrd="0" presId="urn:microsoft.com/office/officeart/2005/8/layout/hierarchy3"/>
    <dgm:cxn modelId="{5DFD532D-25AB-4C72-AE87-F4000C989333}" type="presParOf" srcId="{B6DABF6E-6E08-49A1-B49B-F6ACAAD95A1A}" destId="{1E55F6F0-D071-4CED-BCBC-0A7B7E31884E}" srcOrd="1" destOrd="0" presId="urn:microsoft.com/office/officeart/2005/8/layout/hierarchy3"/>
    <dgm:cxn modelId="{8784EFB9-DF11-4D91-B3B9-B9A9495ABBFF}" type="presParOf" srcId="{B6DABF6E-6E08-49A1-B49B-F6ACAAD95A1A}" destId="{1F4A4C64-C4EB-4940-9204-FB2E8B549522}" srcOrd="2" destOrd="0" presId="urn:microsoft.com/office/officeart/2005/8/layout/hierarchy3"/>
    <dgm:cxn modelId="{B60BD2F9-BB50-43C2-9538-8EEE9A229A14}" type="presParOf" srcId="{B6DABF6E-6E08-49A1-B49B-F6ACAAD95A1A}" destId="{C26AA270-9A4C-4AA5-8FB1-BFA98209BE24}" srcOrd="3" destOrd="0" presId="urn:microsoft.com/office/officeart/2005/8/layout/hierarchy3"/>
    <dgm:cxn modelId="{9F7F9307-C8C5-458C-84B6-3DC008CAF7F8}" type="presParOf" srcId="{B6DABF6E-6E08-49A1-B49B-F6ACAAD95A1A}" destId="{B8C150BE-7E45-493F-835D-730C4C716178}" srcOrd="4" destOrd="0" presId="urn:microsoft.com/office/officeart/2005/8/layout/hierarchy3"/>
    <dgm:cxn modelId="{B028FD26-F37B-4550-A87A-929582620B76}" type="presParOf" srcId="{B6DABF6E-6E08-49A1-B49B-F6ACAAD95A1A}" destId="{90ABE11D-AF34-4208-919B-41F89E304E7B}"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DBACDB5-33BC-4DBB-9C8F-0B36955B7670}" type="doc">
      <dgm:prSet loTypeId="urn:microsoft.com/office/officeart/2005/8/layout/hierarchy5" loCatId="hierarchy" qsTypeId="urn:microsoft.com/office/officeart/2005/8/quickstyle/simple1" qsCatId="simple" csTypeId="urn:microsoft.com/office/officeart/2005/8/colors/accent1_2" csCatId="accent1" phldr="1"/>
      <dgm:spPr/>
      <dgm:t>
        <a:bodyPr/>
        <a:lstStyle/>
        <a:p>
          <a:endParaRPr lang="en-US"/>
        </a:p>
      </dgm:t>
    </dgm:pt>
    <dgm:pt modelId="{484876CF-3DD4-4544-8E61-83AC190E4B21}">
      <dgm:prSet phldrT="[Text]" custT="1"/>
      <dgm:spPr/>
      <dgm:t>
        <a:bodyPr/>
        <a:lstStyle/>
        <a:p>
          <a:r>
            <a:rPr lang="en-US" sz="2000" dirty="0" err="1" smtClean="0">
              <a:latin typeface="High Tower Text" pitchFamily="18" charset="0"/>
              <a:cs typeface="Times New Roman" pitchFamily="18" charset="0"/>
            </a:rPr>
            <a:t>Pembentukan</a:t>
          </a:r>
          <a:r>
            <a:rPr lang="en-US" sz="2000" dirty="0" smtClean="0">
              <a:latin typeface="High Tower Text" pitchFamily="18" charset="0"/>
              <a:cs typeface="Times New Roman" pitchFamily="18" charset="0"/>
            </a:rPr>
            <a:t> </a:t>
          </a:r>
          <a:r>
            <a:rPr lang="en-US" sz="2000" dirty="0" err="1" smtClean="0">
              <a:latin typeface="High Tower Text" pitchFamily="18" charset="0"/>
              <a:cs typeface="Times New Roman" pitchFamily="18" charset="0"/>
            </a:rPr>
            <a:t>Masyarakat</a:t>
          </a:r>
          <a:endParaRPr lang="en-US" sz="2000" dirty="0">
            <a:latin typeface="High Tower Text" pitchFamily="18" charset="0"/>
            <a:cs typeface="Times New Roman" pitchFamily="18" charset="0"/>
          </a:endParaRPr>
        </a:p>
      </dgm:t>
    </dgm:pt>
    <dgm:pt modelId="{788EA9BE-A6D2-46D8-AE83-619094EE2392}" type="parTrans" cxnId="{0056C9C0-7CBE-49B7-B1B1-159E985CA5DE}">
      <dgm:prSet/>
      <dgm:spPr/>
      <dgm:t>
        <a:bodyPr/>
        <a:lstStyle/>
        <a:p>
          <a:endParaRPr lang="en-US"/>
        </a:p>
      </dgm:t>
    </dgm:pt>
    <dgm:pt modelId="{4EB5FB57-957F-4902-9B58-BC8CE6E42F07}" type="sibTrans" cxnId="{0056C9C0-7CBE-49B7-B1B1-159E985CA5DE}">
      <dgm:prSet/>
      <dgm:spPr/>
      <dgm:t>
        <a:bodyPr/>
        <a:lstStyle/>
        <a:p>
          <a:endParaRPr lang="en-US"/>
        </a:p>
      </dgm:t>
    </dgm:pt>
    <dgm:pt modelId="{3FC96488-BFDD-4A49-8C0F-E97F7E7AB959}">
      <dgm:prSet phldrT="[Text]" custT="1"/>
      <dgm:spPr/>
      <dgm:t>
        <a:bodyPr/>
        <a:lstStyle/>
        <a:p>
          <a:r>
            <a:rPr lang="en-US" sz="2000" dirty="0" err="1" smtClean="0">
              <a:latin typeface="High Tower Text" pitchFamily="18" charset="0"/>
              <a:cs typeface="Times New Roman" pitchFamily="18" charset="0"/>
            </a:rPr>
            <a:t>Tradisional</a:t>
          </a:r>
          <a:endParaRPr lang="en-US" sz="2000" dirty="0">
            <a:latin typeface="High Tower Text" pitchFamily="18" charset="0"/>
            <a:cs typeface="Times New Roman" pitchFamily="18" charset="0"/>
          </a:endParaRPr>
        </a:p>
      </dgm:t>
    </dgm:pt>
    <dgm:pt modelId="{52616599-E2F7-4AC5-BB0A-7649DA0F03E7}" type="parTrans" cxnId="{793968B2-6ADA-4C09-8706-3D2CD172B2BB}">
      <dgm:prSet custT="1"/>
      <dgm:spPr/>
      <dgm:t>
        <a:bodyPr/>
        <a:lstStyle/>
        <a:p>
          <a:endParaRPr lang="en-US" sz="2000">
            <a:latin typeface="High Tower Text" pitchFamily="18" charset="0"/>
            <a:cs typeface="Times New Roman" pitchFamily="18" charset="0"/>
          </a:endParaRPr>
        </a:p>
      </dgm:t>
    </dgm:pt>
    <dgm:pt modelId="{61D76518-F77D-43A0-B272-3489D34638A9}" type="sibTrans" cxnId="{793968B2-6ADA-4C09-8706-3D2CD172B2BB}">
      <dgm:prSet/>
      <dgm:spPr/>
      <dgm:t>
        <a:bodyPr/>
        <a:lstStyle/>
        <a:p>
          <a:endParaRPr lang="en-US"/>
        </a:p>
      </dgm:t>
    </dgm:pt>
    <dgm:pt modelId="{999CD552-7A05-4E6D-9A5F-E8CC99432F8F}">
      <dgm:prSet phldrT="[Text]" custT="1"/>
      <dgm:spPr/>
      <dgm:t>
        <a:bodyPr/>
        <a:lstStyle/>
        <a:p>
          <a:r>
            <a:rPr lang="en-US" sz="2000" dirty="0" smtClean="0">
              <a:latin typeface="High Tower Text" pitchFamily="18" charset="0"/>
              <a:cs typeface="Times New Roman" pitchFamily="18" charset="0"/>
            </a:rPr>
            <a:t>Agama</a:t>
          </a:r>
          <a:endParaRPr lang="en-US" sz="2000" dirty="0">
            <a:latin typeface="High Tower Text" pitchFamily="18" charset="0"/>
            <a:cs typeface="Times New Roman" pitchFamily="18" charset="0"/>
          </a:endParaRPr>
        </a:p>
      </dgm:t>
    </dgm:pt>
    <dgm:pt modelId="{98E90458-2B60-4BBD-B341-B9FBC68492EF}" type="parTrans" cxnId="{696AE7C2-F7A6-4769-8786-10E90055DE5A}">
      <dgm:prSet custT="1"/>
      <dgm:spPr/>
      <dgm:t>
        <a:bodyPr/>
        <a:lstStyle/>
        <a:p>
          <a:endParaRPr lang="en-US" sz="2000">
            <a:latin typeface="High Tower Text" pitchFamily="18" charset="0"/>
            <a:cs typeface="Times New Roman" pitchFamily="18" charset="0"/>
          </a:endParaRPr>
        </a:p>
      </dgm:t>
    </dgm:pt>
    <dgm:pt modelId="{5C71D505-602C-4C45-8C44-1198C26E884A}" type="sibTrans" cxnId="{696AE7C2-F7A6-4769-8786-10E90055DE5A}">
      <dgm:prSet/>
      <dgm:spPr/>
      <dgm:t>
        <a:bodyPr/>
        <a:lstStyle/>
        <a:p>
          <a:endParaRPr lang="en-US"/>
        </a:p>
      </dgm:t>
    </dgm:pt>
    <dgm:pt modelId="{EB3E45AD-D238-41BB-939F-E5BDA8D653CD}">
      <dgm:prSet phldrT="[Text]" custT="1"/>
      <dgm:spPr/>
      <dgm:t>
        <a:bodyPr/>
        <a:lstStyle/>
        <a:p>
          <a:r>
            <a:rPr lang="en-US" sz="2000" dirty="0" err="1" smtClean="0">
              <a:latin typeface="High Tower Text" pitchFamily="18" charset="0"/>
              <a:cs typeface="Times New Roman" pitchFamily="18" charset="0"/>
            </a:rPr>
            <a:t>Magik</a:t>
          </a:r>
          <a:endParaRPr lang="en-US" sz="2000" dirty="0">
            <a:latin typeface="High Tower Text" pitchFamily="18" charset="0"/>
            <a:cs typeface="Times New Roman" pitchFamily="18" charset="0"/>
          </a:endParaRPr>
        </a:p>
      </dgm:t>
    </dgm:pt>
    <dgm:pt modelId="{865C0FDF-A0C3-426F-A919-717AAA38F0EF}" type="parTrans" cxnId="{7170FBE5-950C-481F-AEC5-0FADDB67E3BB}">
      <dgm:prSet custT="1"/>
      <dgm:spPr/>
      <dgm:t>
        <a:bodyPr/>
        <a:lstStyle/>
        <a:p>
          <a:endParaRPr lang="en-US" sz="2000">
            <a:latin typeface="High Tower Text" pitchFamily="18" charset="0"/>
            <a:cs typeface="Times New Roman" pitchFamily="18" charset="0"/>
          </a:endParaRPr>
        </a:p>
      </dgm:t>
    </dgm:pt>
    <dgm:pt modelId="{F795AFAC-EC46-4CA3-85CF-74EAF723B48D}" type="sibTrans" cxnId="{7170FBE5-950C-481F-AEC5-0FADDB67E3BB}">
      <dgm:prSet/>
      <dgm:spPr/>
      <dgm:t>
        <a:bodyPr/>
        <a:lstStyle/>
        <a:p>
          <a:endParaRPr lang="en-US"/>
        </a:p>
      </dgm:t>
    </dgm:pt>
    <dgm:pt modelId="{C613DA55-3ADB-45C0-875F-00D0B3F8696D}">
      <dgm:prSet phldrT="[Text]" custT="1"/>
      <dgm:spPr/>
      <dgm:t>
        <a:bodyPr/>
        <a:lstStyle/>
        <a:p>
          <a:r>
            <a:rPr lang="en-US" sz="2000" dirty="0" smtClean="0">
              <a:latin typeface="High Tower Text" pitchFamily="18" charset="0"/>
              <a:cs typeface="Times New Roman" pitchFamily="18" charset="0"/>
            </a:rPr>
            <a:t>Modern</a:t>
          </a:r>
          <a:endParaRPr lang="en-US" sz="2000" dirty="0">
            <a:latin typeface="High Tower Text" pitchFamily="18" charset="0"/>
            <a:cs typeface="Times New Roman" pitchFamily="18" charset="0"/>
          </a:endParaRPr>
        </a:p>
      </dgm:t>
    </dgm:pt>
    <dgm:pt modelId="{A8F81CE7-2A55-4440-B98A-59DB5EB63BF6}" type="parTrans" cxnId="{FA9E139E-76EF-4662-B98D-62C8EFD857A1}">
      <dgm:prSet custT="1"/>
      <dgm:spPr/>
      <dgm:t>
        <a:bodyPr/>
        <a:lstStyle/>
        <a:p>
          <a:endParaRPr lang="en-US" sz="2000">
            <a:latin typeface="High Tower Text" pitchFamily="18" charset="0"/>
            <a:cs typeface="Times New Roman" pitchFamily="18" charset="0"/>
          </a:endParaRPr>
        </a:p>
      </dgm:t>
    </dgm:pt>
    <dgm:pt modelId="{277290DE-C677-4398-B936-FBDFE5A5B0AC}" type="sibTrans" cxnId="{FA9E139E-76EF-4662-B98D-62C8EFD857A1}">
      <dgm:prSet/>
      <dgm:spPr/>
      <dgm:t>
        <a:bodyPr/>
        <a:lstStyle/>
        <a:p>
          <a:endParaRPr lang="en-US"/>
        </a:p>
      </dgm:t>
    </dgm:pt>
    <dgm:pt modelId="{298C74A3-7531-4EA5-B786-FF052ABAD0CF}">
      <dgm:prSet phldrT="[Text]" custT="1"/>
      <dgm:spPr/>
      <dgm:t>
        <a:bodyPr/>
        <a:lstStyle/>
        <a:p>
          <a:r>
            <a:rPr lang="en-US" sz="2000" dirty="0" err="1" smtClean="0">
              <a:latin typeface="High Tower Text" pitchFamily="18" charset="0"/>
              <a:cs typeface="Times New Roman" pitchFamily="18" charset="0"/>
            </a:rPr>
            <a:t>Sekularisme</a:t>
          </a:r>
          <a:endParaRPr lang="en-US" sz="2000" dirty="0">
            <a:latin typeface="High Tower Text" pitchFamily="18" charset="0"/>
            <a:cs typeface="Times New Roman" pitchFamily="18" charset="0"/>
          </a:endParaRPr>
        </a:p>
      </dgm:t>
    </dgm:pt>
    <dgm:pt modelId="{00A88F04-B149-4DA5-8727-834BA5E2B8E9}" type="parTrans" cxnId="{0360CDDC-2A6F-4882-BA48-8E64AADF36E6}">
      <dgm:prSet custT="1"/>
      <dgm:spPr/>
      <dgm:t>
        <a:bodyPr/>
        <a:lstStyle/>
        <a:p>
          <a:endParaRPr lang="en-US" sz="2000">
            <a:latin typeface="High Tower Text" pitchFamily="18" charset="0"/>
            <a:cs typeface="Times New Roman" pitchFamily="18" charset="0"/>
          </a:endParaRPr>
        </a:p>
      </dgm:t>
    </dgm:pt>
    <dgm:pt modelId="{4287CCD5-1100-4648-B3F3-0E1FFACC5187}" type="sibTrans" cxnId="{0360CDDC-2A6F-4882-BA48-8E64AADF36E6}">
      <dgm:prSet/>
      <dgm:spPr/>
      <dgm:t>
        <a:bodyPr/>
        <a:lstStyle/>
        <a:p>
          <a:endParaRPr lang="en-US"/>
        </a:p>
      </dgm:t>
    </dgm:pt>
    <dgm:pt modelId="{EBA7FD4F-2E4B-49DA-95D7-3BFA08B47AE6}">
      <dgm:prSet custT="1"/>
      <dgm:spPr/>
      <dgm:t>
        <a:bodyPr/>
        <a:lstStyle/>
        <a:p>
          <a:r>
            <a:rPr lang="en-US" sz="2000" dirty="0">
              <a:latin typeface="High Tower Text" pitchFamily="18" charset="0"/>
              <a:cs typeface="Times New Roman" pitchFamily="18" charset="0"/>
            </a:rPr>
            <a:t>Post-Modern</a:t>
          </a:r>
        </a:p>
      </dgm:t>
    </dgm:pt>
    <dgm:pt modelId="{355B4467-1B0B-4D06-ADC3-3A0DCBE433D5}" type="parTrans" cxnId="{3D799502-6FD3-4C3D-BEB1-7A87690E9EB5}">
      <dgm:prSet custT="1"/>
      <dgm:spPr/>
      <dgm:t>
        <a:bodyPr/>
        <a:lstStyle/>
        <a:p>
          <a:endParaRPr lang="en-US" sz="2000">
            <a:latin typeface="High Tower Text" pitchFamily="18" charset="0"/>
            <a:cs typeface="Times New Roman" pitchFamily="18" charset="0"/>
          </a:endParaRPr>
        </a:p>
      </dgm:t>
    </dgm:pt>
    <dgm:pt modelId="{CB1C5121-4EF8-47D7-B807-C6BD7173B5A0}" type="sibTrans" cxnId="{3D799502-6FD3-4C3D-BEB1-7A87690E9EB5}">
      <dgm:prSet/>
      <dgm:spPr/>
      <dgm:t>
        <a:bodyPr/>
        <a:lstStyle/>
        <a:p>
          <a:endParaRPr lang="en-US"/>
        </a:p>
      </dgm:t>
    </dgm:pt>
    <dgm:pt modelId="{DC96DA82-3E84-4C07-BC35-07D635DEEF06}">
      <dgm:prSet custT="1"/>
      <dgm:spPr/>
      <dgm:t>
        <a:bodyPr/>
        <a:lstStyle/>
        <a:p>
          <a:r>
            <a:rPr lang="en-US" sz="2000" dirty="0" err="1" smtClean="0">
              <a:latin typeface="High Tower Text" pitchFamily="18" charset="0"/>
              <a:cs typeface="Times New Roman" pitchFamily="18" charset="0"/>
            </a:rPr>
            <a:t>Mitos</a:t>
          </a:r>
          <a:endParaRPr lang="en-US" sz="2000" dirty="0">
            <a:latin typeface="High Tower Text" pitchFamily="18" charset="0"/>
            <a:cs typeface="Times New Roman" pitchFamily="18" charset="0"/>
          </a:endParaRPr>
        </a:p>
      </dgm:t>
    </dgm:pt>
    <dgm:pt modelId="{957D1D61-7E34-49C1-A009-D9E3CB4F8A8D}" type="parTrans" cxnId="{D073CA98-55DF-414D-9ABC-4B80C59CBFE3}">
      <dgm:prSet custT="1"/>
      <dgm:spPr/>
      <dgm:t>
        <a:bodyPr/>
        <a:lstStyle/>
        <a:p>
          <a:endParaRPr lang="en-US" sz="2000">
            <a:latin typeface="High Tower Text" pitchFamily="18" charset="0"/>
            <a:cs typeface="Times New Roman" pitchFamily="18" charset="0"/>
          </a:endParaRPr>
        </a:p>
      </dgm:t>
    </dgm:pt>
    <dgm:pt modelId="{56F2695A-385C-41AE-A525-0A5AE9378982}" type="sibTrans" cxnId="{D073CA98-55DF-414D-9ABC-4B80C59CBFE3}">
      <dgm:prSet/>
      <dgm:spPr/>
      <dgm:t>
        <a:bodyPr/>
        <a:lstStyle/>
        <a:p>
          <a:endParaRPr lang="en-US"/>
        </a:p>
      </dgm:t>
    </dgm:pt>
    <dgm:pt modelId="{18159A77-30DD-4A41-B6A7-0823FF16CC44}">
      <dgm:prSet custT="1"/>
      <dgm:spPr/>
      <dgm:t>
        <a:bodyPr/>
        <a:lstStyle/>
        <a:p>
          <a:r>
            <a:rPr lang="en-US" sz="2000" dirty="0">
              <a:latin typeface="High Tower Text" pitchFamily="18" charset="0"/>
              <a:cs typeface="Times New Roman" pitchFamily="18" charset="0"/>
            </a:rPr>
            <a:t>Planetary Civilization </a:t>
          </a:r>
        </a:p>
      </dgm:t>
    </dgm:pt>
    <dgm:pt modelId="{32945827-8DC0-4211-A101-FDA52E8C4EE6}" type="parTrans" cxnId="{18550110-2B1B-4330-9EE0-D1BC4D37C06A}">
      <dgm:prSet custT="1"/>
      <dgm:spPr/>
      <dgm:t>
        <a:bodyPr/>
        <a:lstStyle/>
        <a:p>
          <a:endParaRPr lang="en-US" sz="2000">
            <a:latin typeface="High Tower Text" pitchFamily="18" charset="0"/>
            <a:cs typeface="Times New Roman" pitchFamily="18" charset="0"/>
          </a:endParaRPr>
        </a:p>
      </dgm:t>
    </dgm:pt>
    <dgm:pt modelId="{B67CC593-8DB7-43C4-80AE-A6659017BBD1}" type="sibTrans" cxnId="{18550110-2B1B-4330-9EE0-D1BC4D37C06A}">
      <dgm:prSet/>
      <dgm:spPr/>
      <dgm:t>
        <a:bodyPr/>
        <a:lstStyle/>
        <a:p>
          <a:endParaRPr lang="en-US"/>
        </a:p>
      </dgm:t>
    </dgm:pt>
    <dgm:pt modelId="{0A45D7FB-1283-4BC5-998A-F94960B8237F}">
      <dgm:prSet custT="1"/>
      <dgm:spPr/>
      <dgm:t>
        <a:bodyPr/>
        <a:lstStyle/>
        <a:p>
          <a:r>
            <a:rPr lang="en-US" sz="2000" dirty="0" err="1" smtClean="0">
              <a:latin typeface="High Tower Text" pitchFamily="18" charset="0"/>
              <a:cs typeface="Times New Roman" pitchFamily="18" charset="0"/>
            </a:rPr>
            <a:t>Humanisme</a:t>
          </a:r>
          <a:endParaRPr lang="en-US" sz="2000" dirty="0">
            <a:latin typeface="High Tower Text" pitchFamily="18" charset="0"/>
            <a:cs typeface="Times New Roman" pitchFamily="18" charset="0"/>
          </a:endParaRPr>
        </a:p>
      </dgm:t>
    </dgm:pt>
    <dgm:pt modelId="{F7141540-7AF6-4F67-AE76-6B67613AF49A}" type="parTrans" cxnId="{24BB1865-E25A-41A5-8D2F-5F073CC4916B}">
      <dgm:prSet custT="1"/>
      <dgm:spPr/>
      <dgm:t>
        <a:bodyPr/>
        <a:lstStyle/>
        <a:p>
          <a:endParaRPr lang="en-US" sz="2000">
            <a:latin typeface="High Tower Text" pitchFamily="18" charset="0"/>
            <a:cs typeface="Times New Roman" pitchFamily="18" charset="0"/>
          </a:endParaRPr>
        </a:p>
      </dgm:t>
    </dgm:pt>
    <dgm:pt modelId="{E8AB95A6-F11A-48EF-BD88-2908844EEB65}" type="sibTrans" cxnId="{24BB1865-E25A-41A5-8D2F-5F073CC4916B}">
      <dgm:prSet/>
      <dgm:spPr/>
      <dgm:t>
        <a:bodyPr/>
        <a:lstStyle/>
        <a:p>
          <a:endParaRPr lang="en-US"/>
        </a:p>
      </dgm:t>
    </dgm:pt>
    <dgm:pt modelId="{593B7853-0EEB-49BB-BE31-A0FCD11C2051}">
      <dgm:prSet custT="1"/>
      <dgm:spPr/>
      <dgm:t>
        <a:bodyPr/>
        <a:lstStyle/>
        <a:p>
          <a:r>
            <a:rPr lang="en-US" sz="2000" dirty="0" err="1" smtClean="0">
              <a:latin typeface="High Tower Text" pitchFamily="18" charset="0"/>
              <a:cs typeface="Times New Roman" pitchFamily="18" charset="0"/>
            </a:rPr>
            <a:t>Globalisme</a:t>
          </a:r>
          <a:endParaRPr lang="en-US" sz="2000" dirty="0">
            <a:latin typeface="High Tower Text" pitchFamily="18" charset="0"/>
            <a:cs typeface="Times New Roman" pitchFamily="18" charset="0"/>
          </a:endParaRPr>
        </a:p>
      </dgm:t>
    </dgm:pt>
    <dgm:pt modelId="{96C4FE41-B4C1-438C-B514-07B46C58B472}" type="parTrans" cxnId="{8729FE8B-669A-42AD-A995-7727FAA104DC}">
      <dgm:prSet custT="1"/>
      <dgm:spPr/>
      <dgm:t>
        <a:bodyPr/>
        <a:lstStyle/>
        <a:p>
          <a:endParaRPr lang="en-US" sz="2000">
            <a:latin typeface="High Tower Text" pitchFamily="18" charset="0"/>
            <a:cs typeface="Times New Roman" pitchFamily="18" charset="0"/>
          </a:endParaRPr>
        </a:p>
      </dgm:t>
    </dgm:pt>
    <dgm:pt modelId="{DF962F74-C678-495E-AB62-BD70A992F3A5}" type="sibTrans" cxnId="{8729FE8B-669A-42AD-A995-7727FAA104DC}">
      <dgm:prSet/>
      <dgm:spPr/>
      <dgm:t>
        <a:bodyPr/>
        <a:lstStyle/>
        <a:p>
          <a:endParaRPr lang="en-US"/>
        </a:p>
      </dgm:t>
    </dgm:pt>
    <dgm:pt modelId="{0BCA91EE-6026-4F9F-80D8-3B14BEBA21C3}">
      <dgm:prSet custT="1"/>
      <dgm:spPr/>
      <dgm:t>
        <a:bodyPr/>
        <a:lstStyle/>
        <a:p>
          <a:r>
            <a:rPr lang="en-US" sz="2000" dirty="0" err="1" smtClean="0">
              <a:latin typeface="High Tower Text" pitchFamily="18" charset="0"/>
              <a:cs typeface="Times New Roman" pitchFamily="18" charset="0"/>
            </a:rPr>
            <a:t>Glokalisme</a:t>
          </a:r>
          <a:endParaRPr lang="en-US" sz="2000" dirty="0">
            <a:latin typeface="High Tower Text" pitchFamily="18" charset="0"/>
            <a:cs typeface="Times New Roman" pitchFamily="18" charset="0"/>
          </a:endParaRPr>
        </a:p>
      </dgm:t>
    </dgm:pt>
    <dgm:pt modelId="{16CE3B45-81FC-4C5E-8761-8A90AB966868}" type="parTrans" cxnId="{CD351AA9-E8BD-478E-B480-DA8AA45824AB}">
      <dgm:prSet custT="1"/>
      <dgm:spPr/>
      <dgm:t>
        <a:bodyPr/>
        <a:lstStyle/>
        <a:p>
          <a:endParaRPr lang="en-US" sz="2000">
            <a:latin typeface="High Tower Text" pitchFamily="18" charset="0"/>
            <a:cs typeface="Times New Roman" pitchFamily="18" charset="0"/>
          </a:endParaRPr>
        </a:p>
      </dgm:t>
    </dgm:pt>
    <dgm:pt modelId="{90FCAD22-5B37-49D3-A1F8-D96594EA6B65}" type="sibTrans" cxnId="{CD351AA9-E8BD-478E-B480-DA8AA45824AB}">
      <dgm:prSet/>
      <dgm:spPr/>
      <dgm:t>
        <a:bodyPr/>
        <a:lstStyle/>
        <a:p>
          <a:endParaRPr lang="en-US"/>
        </a:p>
      </dgm:t>
    </dgm:pt>
    <dgm:pt modelId="{8E442212-87A1-4A33-8059-B6A71715FB2D}">
      <dgm:prSet custT="1"/>
      <dgm:spPr/>
      <dgm:t>
        <a:bodyPr/>
        <a:lstStyle/>
        <a:p>
          <a:r>
            <a:rPr lang="en-US" sz="2000" dirty="0" err="1" smtClean="0">
              <a:latin typeface="High Tower Text" pitchFamily="18" charset="0"/>
              <a:cs typeface="Times New Roman" pitchFamily="18" charset="0"/>
            </a:rPr>
            <a:t>Warga</a:t>
          </a:r>
          <a:r>
            <a:rPr lang="en-US" sz="2000" dirty="0" smtClean="0">
              <a:latin typeface="High Tower Text" pitchFamily="18" charset="0"/>
              <a:cs typeface="Times New Roman" pitchFamily="18" charset="0"/>
            </a:rPr>
            <a:t>  Global</a:t>
          </a:r>
          <a:endParaRPr lang="en-US" sz="2000" dirty="0">
            <a:latin typeface="High Tower Text" pitchFamily="18" charset="0"/>
            <a:cs typeface="Times New Roman" pitchFamily="18" charset="0"/>
          </a:endParaRPr>
        </a:p>
      </dgm:t>
    </dgm:pt>
    <dgm:pt modelId="{3BE968A9-2971-4D73-904D-FB2615F86112}" type="parTrans" cxnId="{C72ABF80-AC31-44C3-9BBF-C90C171216DD}">
      <dgm:prSet custT="1"/>
      <dgm:spPr/>
      <dgm:t>
        <a:bodyPr/>
        <a:lstStyle/>
        <a:p>
          <a:endParaRPr lang="en-US" sz="2000">
            <a:latin typeface="High Tower Text" pitchFamily="18" charset="0"/>
            <a:cs typeface="Times New Roman" pitchFamily="18" charset="0"/>
          </a:endParaRPr>
        </a:p>
      </dgm:t>
    </dgm:pt>
    <dgm:pt modelId="{F7BAE7B7-4B0F-46E1-AD4C-042A1F905A57}" type="sibTrans" cxnId="{C72ABF80-AC31-44C3-9BBF-C90C171216DD}">
      <dgm:prSet/>
      <dgm:spPr/>
      <dgm:t>
        <a:bodyPr/>
        <a:lstStyle/>
        <a:p>
          <a:endParaRPr lang="en-US"/>
        </a:p>
      </dgm:t>
    </dgm:pt>
    <dgm:pt modelId="{788EB330-0800-46D5-9F36-60DE67C5D599}">
      <dgm:prSet custT="1"/>
      <dgm:spPr/>
      <dgm:t>
        <a:bodyPr/>
        <a:lstStyle/>
        <a:p>
          <a:r>
            <a:rPr lang="en-US" sz="2000" dirty="0" err="1" smtClean="0">
              <a:latin typeface="High Tower Text" pitchFamily="18" charset="0"/>
              <a:cs typeface="Times New Roman" pitchFamily="18" charset="0"/>
            </a:rPr>
            <a:t>Pikiran</a:t>
          </a:r>
          <a:r>
            <a:rPr lang="en-US" sz="2000" dirty="0" smtClean="0">
              <a:latin typeface="High Tower Text" pitchFamily="18" charset="0"/>
              <a:cs typeface="Times New Roman" pitchFamily="18" charset="0"/>
            </a:rPr>
            <a:t> Global</a:t>
          </a:r>
          <a:endParaRPr lang="en-US" sz="2000" dirty="0">
            <a:latin typeface="High Tower Text" pitchFamily="18" charset="0"/>
            <a:cs typeface="Times New Roman" pitchFamily="18" charset="0"/>
          </a:endParaRPr>
        </a:p>
      </dgm:t>
    </dgm:pt>
    <dgm:pt modelId="{CC3957BA-C833-4D8E-A91D-567E6EF127A0}" type="parTrans" cxnId="{D1FA6415-2180-4222-A2F1-F4CD522B9E0A}">
      <dgm:prSet custT="1"/>
      <dgm:spPr/>
      <dgm:t>
        <a:bodyPr/>
        <a:lstStyle/>
        <a:p>
          <a:endParaRPr lang="en-US" sz="2000">
            <a:latin typeface="High Tower Text" pitchFamily="18" charset="0"/>
            <a:cs typeface="Times New Roman" pitchFamily="18" charset="0"/>
          </a:endParaRPr>
        </a:p>
      </dgm:t>
    </dgm:pt>
    <dgm:pt modelId="{81338B83-5B75-40F3-BDD5-7A0031647351}" type="sibTrans" cxnId="{D1FA6415-2180-4222-A2F1-F4CD522B9E0A}">
      <dgm:prSet/>
      <dgm:spPr/>
      <dgm:t>
        <a:bodyPr/>
        <a:lstStyle/>
        <a:p>
          <a:endParaRPr lang="en-US"/>
        </a:p>
      </dgm:t>
    </dgm:pt>
    <dgm:pt modelId="{C523FE73-B0AE-4FCF-B282-E732E579EAA0}">
      <dgm:prSet custT="1"/>
      <dgm:spPr/>
      <dgm:t>
        <a:bodyPr/>
        <a:lstStyle/>
        <a:p>
          <a:r>
            <a:rPr lang="en-US" sz="2000" dirty="0" err="1" smtClean="0">
              <a:latin typeface="High Tower Text" pitchFamily="18" charset="0"/>
              <a:cs typeface="Times New Roman" pitchFamily="18" charset="0"/>
            </a:rPr>
            <a:t>Nilai-Nilai</a:t>
          </a:r>
          <a:r>
            <a:rPr lang="en-US" sz="2000" dirty="0" smtClean="0">
              <a:latin typeface="High Tower Text" pitchFamily="18" charset="0"/>
              <a:cs typeface="Times New Roman" pitchFamily="18" charset="0"/>
            </a:rPr>
            <a:t> </a:t>
          </a:r>
          <a:r>
            <a:rPr lang="en-US" sz="2000" dirty="0" err="1" smtClean="0">
              <a:latin typeface="High Tower Text" pitchFamily="18" charset="0"/>
              <a:cs typeface="Times New Roman" pitchFamily="18" charset="0"/>
            </a:rPr>
            <a:t>Dimanipulasi</a:t>
          </a:r>
          <a:endParaRPr lang="en-US" sz="2000" dirty="0">
            <a:latin typeface="High Tower Text" pitchFamily="18" charset="0"/>
            <a:cs typeface="Times New Roman" pitchFamily="18" charset="0"/>
          </a:endParaRPr>
        </a:p>
      </dgm:t>
    </dgm:pt>
    <dgm:pt modelId="{74171EF6-892D-4138-9EAB-37AEDE55F670}" type="parTrans" cxnId="{F7F80D39-D5E8-453A-9BB8-940A2AE6012D}">
      <dgm:prSet custT="1"/>
      <dgm:spPr/>
      <dgm:t>
        <a:bodyPr/>
        <a:lstStyle/>
        <a:p>
          <a:endParaRPr lang="en-US" sz="2000">
            <a:latin typeface="High Tower Text" pitchFamily="18" charset="0"/>
            <a:cs typeface="Times New Roman" pitchFamily="18" charset="0"/>
          </a:endParaRPr>
        </a:p>
      </dgm:t>
    </dgm:pt>
    <dgm:pt modelId="{DB0D18F1-9EAF-4F4A-8B7E-DFCF4449CE3E}" type="sibTrans" cxnId="{F7F80D39-D5E8-453A-9BB8-940A2AE6012D}">
      <dgm:prSet/>
      <dgm:spPr/>
      <dgm:t>
        <a:bodyPr/>
        <a:lstStyle/>
        <a:p>
          <a:endParaRPr lang="en-US"/>
        </a:p>
      </dgm:t>
    </dgm:pt>
    <dgm:pt modelId="{AE1F30A4-C142-430C-AB5C-6CE07E77B6E4}">
      <dgm:prSet custT="1"/>
      <dgm:spPr/>
      <dgm:t>
        <a:bodyPr/>
        <a:lstStyle/>
        <a:p>
          <a:r>
            <a:rPr lang="en-US" sz="2000" dirty="0" err="1" smtClean="0">
              <a:latin typeface="High Tower Text" pitchFamily="18" charset="0"/>
              <a:cs typeface="Times New Roman" pitchFamily="18" charset="0"/>
            </a:rPr>
            <a:t>Orientasi</a:t>
          </a:r>
          <a:r>
            <a:rPr lang="en-US" sz="2000" dirty="0" smtClean="0">
              <a:latin typeface="High Tower Text" pitchFamily="18" charset="0"/>
              <a:cs typeface="Times New Roman" pitchFamily="18" charset="0"/>
            </a:rPr>
            <a:t> Chip</a:t>
          </a:r>
          <a:endParaRPr lang="en-US" sz="2000" dirty="0">
            <a:latin typeface="High Tower Text" pitchFamily="18" charset="0"/>
            <a:cs typeface="Times New Roman" pitchFamily="18" charset="0"/>
          </a:endParaRPr>
        </a:p>
      </dgm:t>
    </dgm:pt>
    <dgm:pt modelId="{84D77AC3-5F12-44A2-9F45-5BE1BA5FE269}" type="sibTrans" cxnId="{0EA17914-25CD-4914-B379-5FECB813D258}">
      <dgm:prSet/>
      <dgm:spPr/>
      <dgm:t>
        <a:bodyPr/>
        <a:lstStyle/>
        <a:p>
          <a:endParaRPr lang="en-US"/>
        </a:p>
      </dgm:t>
    </dgm:pt>
    <dgm:pt modelId="{ABBA224E-F8B7-43C3-8A21-D53EA49B9417}" type="parTrans" cxnId="{0EA17914-25CD-4914-B379-5FECB813D258}">
      <dgm:prSet custT="1"/>
      <dgm:spPr/>
      <dgm:t>
        <a:bodyPr/>
        <a:lstStyle/>
        <a:p>
          <a:endParaRPr lang="en-US" sz="2000">
            <a:latin typeface="High Tower Text" pitchFamily="18" charset="0"/>
            <a:cs typeface="Times New Roman" pitchFamily="18" charset="0"/>
          </a:endParaRPr>
        </a:p>
      </dgm:t>
    </dgm:pt>
    <dgm:pt modelId="{83C43AD4-CC61-417C-BBC0-8E3035A88BC2}">
      <dgm:prSet custT="1"/>
      <dgm:spPr/>
      <dgm:t>
        <a:bodyPr/>
        <a:lstStyle/>
        <a:p>
          <a:r>
            <a:rPr lang="en-US" sz="2000" dirty="0" err="1" smtClean="0">
              <a:latin typeface="High Tower Text" pitchFamily="18" charset="0"/>
              <a:cs typeface="Times New Roman" pitchFamily="18" charset="0"/>
            </a:rPr>
            <a:t>Pluralisme</a:t>
          </a:r>
          <a:endParaRPr lang="en-US" sz="2000" dirty="0">
            <a:latin typeface="High Tower Text" pitchFamily="18" charset="0"/>
            <a:cs typeface="Times New Roman" pitchFamily="18" charset="0"/>
          </a:endParaRPr>
        </a:p>
      </dgm:t>
    </dgm:pt>
    <dgm:pt modelId="{CE0EA531-D747-47D4-AFA0-8FDFFF8E22EE}" type="sibTrans" cxnId="{BD58EE76-3517-497A-972D-DA02BA2E4512}">
      <dgm:prSet/>
      <dgm:spPr/>
      <dgm:t>
        <a:bodyPr/>
        <a:lstStyle/>
        <a:p>
          <a:endParaRPr lang="en-US"/>
        </a:p>
      </dgm:t>
    </dgm:pt>
    <dgm:pt modelId="{9FAB4A15-1261-40FB-A5F1-5017C175DB33}" type="parTrans" cxnId="{BD58EE76-3517-497A-972D-DA02BA2E4512}">
      <dgm:prSet custT="1"/>
      <dgm:spPr/>
      <dgm:t>
        <a:bodyPr/>
        <a:lstStyle/>
        <a:p>
          <a:endParaRPr lang="en-US" sz="2000">
            <a:latin typeface="High Tower Text" pitchFamily="18" charset="0"/>
            <a:cs typeface="Times New Roman" pitchFamily="18" charset="0"/>
          </a:endParaRPr>
        </a:p>
      </dgm:t>
    </dgm:pt>
    <dgm:pt modelId="{E42A2C49-D9D8-4105-8174-082C8357EDE9}" type="pres">
      <dgm:prSet presAssocID="{BDBACDB5-33BC-4DBB-9C8F-0B36955B7670}" presName="mainComposite" presStyleCnt="0">
        <dgm:presLayoutVars>
          <dgm:chPref val="1"/>
          <dgm:dir/>
          <dgm:animOne val="branch"/>
          <dgm:animLvl val="lvl"/>
          <dgm:resizeHandles val="exact"/>
        </dgm:presLayoutVars>
      </dgm:prSet>
      <dgm:spPr/>
      <dgm:t>
        <a:bodyPr/>
        <a:lstStyle/>
        <a:p>
          <a:endParaRPr lang="en-US"/>
        </a:p>
      </dgm:t>
    </dgm:pt>
    <dgm:pt modelId="{3C8F54F2-EDD7-4307-9B15-2CFCD51A24C7}" type="pres">
      <dgm:prSet presAssocID="{BDBACDB5-33BC-4DBB-9C8F-0B36955B7670}" presName="hierFlow" presStyleCnt="0"/>
      <dgm:spPr/>
    </dgm:pt>
    <dgm:pt modelId="{F77293C1-9482-4C92-A75B-062D9E824EE4}" type="pres">
      <dgm:prSet presAssocID="{BDBACDB5-33BC-4DBB-9C8F-0B36955B7670}" presName="hierChild1" presStyleCnt="0">
        <dgm:presLayoutVars>
          <dgm:chPref val="1"/>
          <dgm:animOne val="branch"/>
          <dgm:animLvl val="lvl"/>
        </dgm:presLayoutVars>
      </dgm:prSet>
      <dgm:spPr/>
    </dgm:pt>
    <dgm:pt modelId="{987CDF2D-239E-4A56-8C0C-480672CE6778}" type="pres">
      <dgm:prSet presAssocID="{484876CF-3DD4-4544-8E61-83AC190E4B21}" presName="Name17" presStyleCnt="0"/>
      <dgm:spPr/>
    </dgm:pt>
    <dgm:pt modelId="{5A07ABB2-C42C-4C31-9C47-A527BA8DE163}" type="pres">
      <dgm:prSet presAssocID="{484876CF-3DD4-4544-8E61-83AC190E4B21}" presName="level1Shape" presStyleLbl="node0" presStyleIdx="0" presStyleCnt="1" custScaleX="292626" custScaleY="408015">
        <dgm:presLayoutVars>
          <dgm:chPref val="3"/>
        </dgm:presLayoutVars>
      </dgm:prSet>
      <dgm:spPr/>
      <dgm:t>
        <a:bodyPr/>
        <a:lstStyle/>
        <a:p>
          <a:endParaRPr lang="en-US"/>
        </a:p>
      </dgm:t>
    </dgm:pt>
    <dgm:pt modelId="{0888E7A5-6C9F-42AD-87F1-A2FA389B1222}" type="pres">
      <dgm:prSet presAssocID="{484876CF-3DD4-4544-8E61-83AC190E4B21}" presName="hierChild2" presStyleCnt="0"/>
      <dgm:spPr/>
    </dgm:pt>
    <dgm:pt modelId="{F9B44801-6C20-4BBD-8C31-11445BBE9291}" type="pres">
      <dgm:prSet presAssocID="{52616599-E2F7-4AC5-BB0A-7649DA0F03E7}" presName="Name25" presStyleLbl="parChTrans1D2" presStyleIdx="0" presStyleCnt="4"/>
      <dgm:spPr/>
      <dgm:t>
        <a:bodyPr/>
        <a:lstStyle/>
        <a:p>
          <a:endParaRPr lang="en-US"/>
        </a:p>
      </dgm:t>
    </dgm:pt>
    <dgm:pt modelId="{2B8BFDDB-4414-4A3B-9753-A06CA27976E7}" type="pres">
      <dgm:prSet presAssocID="{52616599-E2F7-4AC5-BB0A-7649DA0F03E7}" presName="connTx" presStyleLbl="parChTrans1D2" presStyleIdx="0" presStyleCnt="4"/>
      <dgm:spPr/>
      <dgm:t>
        <a:bodyPr/>
        <a:lstStyle/>
        <a:p>
          <a:endParaRPr lang="en-US"/>
        </a:p>
      </dgm:t>
    </dgm:pt>
    <dgm:pt modelId="{5455B538-3680-4D62-ACF0-64B04E565CF1}" type="pres">
      <dgm:prSet presAssocID="{3FC96488-BFDD-4A49-8C0F-E97F7E7AB959}" presName="Name30" presStyleCnt="0"/>
      <dgm:spPr/>
    </dgm:pt>
    <dgm:pt modelId="{BBF085D6-64BE-4838-BB12-185EB7EAAEB1}" type="pres">
      <dgm:prSet presAssocID="{3FC96488-BFDD-4A49-8C0F-E97F7E7AB959}" presName="level2Shape" presStyleLbl="node2" presStyleIdx="0" presStyleCnt="4" custScaleX="224971" custScaleY="196462"/>
      <dgm:spPr/>
      <dgm:t>
        <a:bodyPr/>
        <a:lstStyle/>
        <a:p>
          <a:endParaRPr lang="en-US"/>
        </a:p>
      </dgm:t>
    </dgm:pt>
    <dgm:pt modelId="{3B414B23-98B6-45D2-9F8C-194AB42F590B}" type="pres">
      <dgm:prSet presAssocID="{3FC96488-BFDD-4A49-8C0F-E97F7E7AB959}" presName="hierChild3" presStyleCnt="0"/>
      <dgm:spPr/>
    </dgm:pt>
    <dgm:pt modelId="{DFD52CCC-BCB7-4A39-8D56-B602B14AA2A2}" type="pres">
      <dgm:prSet presAssocID="{98E90458-2B60-4BBD-B341-B9FBC68492EF}" presName="Name25" presStyleLbl="parChTrans1D3" presStyleIdx="0" presStyleCnt="12"/>
      <dgm:spPr/>
      <dgm:t>
        <a:bodyPr/>
        <a:lstStyle/>
        <a:p>
          <a:endParaRPr lang="en-US"/>
        </a:p>
      </dgm:t>
    </dgm:pt>
    <dgm:pt modelId="{DDA98402-AA42-4518-BBC4-412F544AD6AD}" type="pres">
      <dgm:prSet presAssocID="{98E90458-2B60-4BBD-B341-B9FBC68492EF}" presName="connTx" presStyleLbl="parChTrans1D3" presStyleIdx="0" presStyleCnt="12"/>
      <dgm:spPr/>
      <dgm:t>
        <a:bodyPr/>
        <a:lstStyle/>
        <a:p>
          <a:endParaRPr lang="en-US"/>
        </a:p>
      </dgm:t>
    </dgm:pt>
    <dgm:pt modelId="{C3011EED-0700-4484-9B61-B17C4E9A42E3}" type="pres">
      <dgm:prSet presAssocID="{999CD552-7A05-4E6D-9A5F-E8CC99432F8F}" presName="Name30" presStyleCnt="0"/>
      <dgm:spPr/>
    </dgm:pt>
    <dgm:pt modelId="{86F8EA48-5D74-43CA-9D01-37D0975152AE}" type="pres">
      <dgm:prSet presAssocID="{999CD552-7A05-4E6D-9A5F-E8CC99432F8F}" presName="level2Shape" presStyleLbl="node3" presStyleIdx="0" presStyleCnt="12" custScaleX="313140"/>
      <dgm:spPr/>
      <dgm:t>
        <a:bodyPr/>
        <a:lstStyle/>
        <a:p>
          <a:endParaRPr lang="en-US"/>
        </a:p>
      </dgm:t>
    </dgm:pt>
    <dgm:pt modelId="{26A77989-9BC6-49CD-884B-D0490E329C20}" type="pres">
      <dgm:prSet presAssocID="{999CD552-7A05-4E6D-9A5F-E8CC99432F8F}" presName="hierChild3" presStyleCnt="0"/>
      <dgm:spPr/>
    </dgm:pt>
    <dgm:pt modelId="{EB9AEC7D-24E1-4F5A-AE38-2648D102C80D}" type="pres">
      <dgm:prSet presAssocID="{865C0FDF-A0C3-426F-A919-717AAA38F0EF}" presName="Name25" presStyleLbl="parChTrans1D3" presStyleIdx="1" presStyleCnt="12"/>
      <dgm:spPr/>
      <dgm:t>
        <a:bodyPr/>
        <a:lstStyle/>
        <a:p>
          <a:endParaRPr lang="en-US"/>
        </a:p>
      </dgm:t>
    </dgm:pt>
    <dgm:pt modelId="{B2C607CC-D6EC-4DDF-897D-56343376B9E0}" type="pres">
      <dgm:prSet presAssocID="{865C0FDF-A0C3-426F-A919-717AAA38F0EF}" presName="connTx" presStyleLbl="parChTrans1D3" presStyleIdx="1" presStyleCnt="12"/>
      <dgm:spPr/>
      <dgm:t>
        <a:bodyPr/>
        <a:lstStyle/>
        <a:p>
          <a:endParaRPr lang="en-US"/>
        </a:p>
      </dgm:t>
    </dgm:pt>
    <dgm:pt modelId="{37340CCF-526A-45E7-87B0-07EBA87AE244}" type="pres">
      <dgm:prSet presAssocID="{EB3E45AD-D238-41BB-939F-E5BDA8D653CD}" presName="Name30" presStyleCnt="0"/>
      <dgm:spPr/>
    </dgm:pt>
    <dgm:pt modelId="{695C77E3-41B5-4E9A-B707-6A773DC80C7C}" type="pres">
      <dgm:prSet presAssocID="{EB3E45AD-D238-41BB-939F-E5BDA8D653CD}" presName="level2Shape" presStyleLbl="node3" presStyleIdx="1" presStyleCnt="12" custScaleX="339814"/>
      <dgm:spPr/>
      <dgm:t>
        <a:bodyPr/>
        <a:lstStyle/>
        <a:p>
          <a:endParaRPr lang="en-US"/>
        </a:p>
      </dgm:t>
    </dgm:pt>
    <dgm:pt modelId="{EF53877A-C859-4556-AC46-DEE612DC8E4A}" type="pres">
      <dgm:prSet presAssocID="{EB3E45AD-D238-41BB-939F-E5BDA8D653CD}" presName="hierChild3" presStyleCnt="0"/>
      <dgm:spPr/>
    </dgm:pt>
    <dgm:pt modelId="{DF839F78-5237-4422-B7B7-E762EFC83D69}" type="pres">
      <dgm:prSet presAssocID="{957D1D61-7E34-49C1-A009-D9E3CB4F8A8D}" presName="Name25" presStyleLbl="parChTrans1D3" presStyleIdx="2" presStyleCnt="12"/>
      <dgm:spPr/>
      <dgm:t>
        <a:bodyPr/>
        <a:lstStyle/>
        <a:p>
          <a:endParaRPr lang="en-US"/>
        </a:p>
      </dgm:t>
    </dgm:pt>
    <dgm:pt modelId="{2BD6244A-330E-4991-8375-7883A2143C8B}" type="pres">
      <dgm:prSet presAssocID="{957D1D61-7E34-49C1-A009-D9E3CB4F8A8D}" presName="connTx" presStyleLbl="parChTrans1D3" presStyleIdx="2" presStyleCnt="12"/>
      <dgm:spPr/>
      <dgm:t>
        <a:bodyPr/>
        <a:lstStyle/>
        <a:p>
          <a:endParaRPr lang="en-US"/>
        </a:p>
      </dgm:t>
    </dgm:pt>
    <dgm:pt modelId="{1AC43366-2CAA-4E67-B835-FA2A26D6F24A}" type="pres">
      <dgm:prSet presAssocID="{DC96DA82-3E84-4C07-BC35-07D635DEEF06}" presName="Name30" presStyleCnt="0"/>
      <dgm:spPr/>
    </dgm:pt>
    <dgm:pt modelId="{E9C46D3A-FB40-4CE1-846C-5797C1A2B029}" type="pres">
      <dgm:prSet presAssocID="{DC96DA82-3E84-4C07-BC35-07D635DEEF06}" presName="level2Shape" presStyleLbl="node3" presStyleIdx="2" presStyleCnt="12" custScaleX="312626"/>
      <dgm:spPr/>
      <dgm:t>
        <a:bodyPr/>
        <a:lstStyle/>
        <a:p>
          <a:endParaRPr lang="en-US"/>
        </a:p>
      </dgm:t>
    </dgm:pt>
    <dgm:pt modelId="{131EB29D-64B2-4CB9-9F17-002ABBD6EAEF}" type="pres">
      <dgm:prSet presAssocID="{DC96DA82-3E84-4C07-BC35-07D635DEEF06}" presName="hierChild3" presStyleCnt="0"/>
      <dgm:spPr/>
    </dgm:pt>
    <dgm:pt modelId="{C36DE6B0-585D-4AF5-AC7B-78F3DFD029D1}" type="pres">
      <dgm:prSet presAssocID="{A8F81CE7-2A55-4440-B98A-59DB5EB63BF6}" presName="Name25" presStyleLbl="parChTrans1D2" presStyleIdx="1" presStyleCnt="4"/>
      <dgm:spPr/>
      <dgm:t>
        <a:bodyPr/>
        <a:lstStyle/>
        <a:p>
          <a:endParaRPr lang="en-US"/>
        </a:p>
      </dgm:t>
    </dgm:pt>
    <dgm:pt modelId="{D569177B-BE85-4839-AC38-4FBC6DFB25E8}" type="pres">
      <dgm:prSet presAssocID="{A8F81CE7-2A55-4440-B98A-59DB5EB63BF6}" presName="connTx" presStyleLbl="parChTrans1D2" presStyleIdx="1" presStyleCnt="4"/>
      <dgm:spPr/>
      <dgm:t>
        <a:bodyPr/>
        <a:lstStyle/>
        <a:p>
          <a:endParaRPr lang="en-US"/>
        </a:p>
      </dgm:t>
    </dgm:pt>
    <dgm:pt modelId="{1ABAD06E-5356-4E84-BC83-36DD7532607E}" type="pres">
      <dgm:prSet presAssocID="{C613DA55-3ADB-45C0-875F-00D0B3F8696D}" presName="Name30" presStyleCnt="0"/>
      <dgm:spPr/>
    </dgm:pt>
    <dgm:pt modelId="{85B6622A-5CCA-440E-BA0F-DFABFD401928}" type="pres">
      <dgm:prSet presAssocID="{C613DA55-3ADB-45C0-875F-00D0B3F8696D}" presName="level2Shape" presStyleLbl="node2" presStyleIdx="1" presStyleCnt="4" custScaleX="233072" custScaleY="206634"/>
      <dgm:spPr/>
      <dgm:t>
        <a:bodyPr/>
        <a:lstStyle/>
        <a:p>
          <a:endParaRPr lang="en-US"/>
        </a:p>
      </dgm:t>
    </dgm:pt>
    <dgm:pt modelId="{7527CAF6-D92E-4A21-AED5-BA533128DB2B}" type="pres">
      <dgm:prSet presAssocID="{C613DA55-3ADB-45C0-875F-00D0B3F8696D}" presName="hierChild3" presStyleCnt="0"/>
      <dgm:spPr/>
    </dgm:pt>
    <dgm:pt modelId="{89B8D1AD-A144-478F-BE56-FA0B71B7A339}" type="pres">
      <dgm:prSet presAssocID="{00A88F04-B149-4DA5-8727-834BA5E2B8E9}" presName="Name25" presStyleLbl="parChTrans1D3" presStyleIdx="3" presStyleCnt="12"/>
      <dgm:spPr/>
      <dgm:t>
        <a:bodyPr/>
        <a:lstStyle/>
        <a:p>
          <a:endParaRPr lang="en-US"/>
        </a:p>
      </dgm:t>
    </dgm:pt>
    <dgm:pt modelId="{9434188C-493E-46B5-9E15-FEC556B2B781}" type="pres">
      <dgm:prSet presAssocID="{00A88F04-B149-4DA5-8727-834BA5E2B8E9}" presName="connTx" presStyleLbl="parChTrans1D3" presStyleIdx="3" presStyleCnt="12"/>
      <dgm:spPr/>
      <dgm:t>
        <a:bodyPr/>
        <a:lstStyle/>
        <a:p>
          <a:endParaRPr lang="en-US"/>
        </a:p>
      </dgm:t>
    </dgm:pt>
    <dgm:pt modelId="{4E9D0433-7716-4947-B123-07446A1D69E8}" type="pres">
      <dgm:prSet presAssocID="{298C74A3-7531-4EA5-B786-FF052ABAD0CF}" presName="Name30" presStyleCnt="0"/>
      <dgm:spPr/>
    </dgm:pt>
    <dgm:pt modelId="{5299F664-41ED-4552-89F6-6A63D43C0237}" type="pres">
      <dgm:prSet presAssocID="{298C74A3-7531-4EA5-B786-FF052ABAD0CF}" presName="level2Shape" presStyleLbl="node3" presStyleIdx="3" presStyleCnt="12" custScaleX="321195" custLinFactNeighborY="-2890"/>
      <dgm:spPr/>
      <dgm:t>
        <a:bodyPr/>
        <a:lstStyle/>
        <a:p>
          <a:endParaRPr lang="en-US"/>
        </a:p>
      </dgm:t>
    </dgm:pt>
    <dgm:pt modelId="{AD789B1C-35A6-47E2-9C25-1EE083EE230E}" type="pres">
      <dgm:prSet presAssocID="{298C74A3-7531-4EA5-B786-FF052ABAD0CF}" presName="hierChild3" presStyleCnt="0"/>
      <dgm:spPr/>
    </dgm:pt>
    <dgm:pt modelId="{8B577912-12BC-4DD4-8359-82CCD1E4CB43}" type="pres">
      <dgm:prSet presAssocID="{9FAB4A15-1261-40FB-A5F1-5017C175DB33}" presName="Name25" presStyleLbl="parChTrans1D3" presStyleIdx="4" presStyleCnt="12"/>
      <dgm:spPr/>
      <dgm:t>
        <a:bodyPr/>
        <a:lstStyle/>
        <a:p>
          <a:endParaRPr lang="en-US"/>
        </a:p>
      </dgm:t>
    </dgm:pt>
    <dgm:pt modelId="{37BB9B1B-DFAE-4ED7-8C5C-B0C2127E513F}" type="pres">
      <dgm:prSet presAssocID="{9FAB4A15-1261-40FB-A5F1-5017C175DB33}" presName="connTx" presStyleLbl="parChTrans1D3" presStyleIdx="4" presStyleCnt="12"/>
      <dgm:spPr/>
      <dgm:t>
        <a:bodyPr/>
        <a:lstStyle/>
        <a:p>
          <a:endParaRPr lang="en-US"/>
        </a:p>
      </dgm:t>
    </dgm:pt>
    <dgm:pt modelId="{4320339B-5694-4B83-98CF-674905801E6E}" type="pres">
      <dgm:prSet presAssocID="{83C43AD4-CC61-417C-BBC0-8E3035A88BC2}" presName="Name30" presStyleCnt="0"/>
      <dgm:spPr/>
    </dgm:pt>
    <dgm:pt modelId="{F2EE04A3-45BA-4DC7-BECE-E55976DEA2C3}" type="pres">
      <dgm:prSet presAssocID="{83C43AD4-CC61-417C-BBC0-8E3035A88BC2}" presName="level2Shape" presStyleLbl="node3" presStyleIdx="4" presStyleCnt="12" custScaleX="335061"/>
      <dgm:spPr/>
      <dgm:t>
        <a:bodyPr/>
        <a:lstStyle/>
        <a:p>
          <a:endParaRPr lang="en-US"/>
        </a:p>
      </dgm:t>
    </dgm:pt>
    <dgm:pt modelId="{68AC9819-FCF3-447C-A50C-B7DC77BEC57F}" type="pres">
      <dgm:prSet presAssocID="{83C43AD4-CC61-417C-BBC0-8E3035A88BC2}" presName="hierChild3" presStyleCnt="0"/>
      <dgm:spPr/>
    </dgm:pt>
    <dgm:pt modelId="{B797077C-7D3E-44E0-94A5-BCECD88EBE24}" type="pres">
      <dgm:prSet presAssocID="{F7141540-7AF6-4F67-AE76-6B67613AF49A}" presName="Name25" presStyleLbl="parChTrans1D3" presStyleIdx="5" presStyleCnt="12"/>
      <dgm:spPr/>
      <dgm:t>
        <a:bodyPr/>
        <a:lstStyle/>
        <a:p>
          <a:endParaRPr lang="en-US"/>
        </a:p>
      </dgm:t>
    </dgm:pt>
    <dgm:pt modelId="{2CCF111F-D225-4339-8BA7-D7B183452BBF}" type="pres">
      <dgm:prSet presAssocID="{F7141540-7AF6-4F67-AE76-6B67613AF49A}" presName="connTx" presStyleLbl="parChTrans1D3" presStyleIdx="5" presStyleCnt="12"/>
      <dgm:spPr/>
      <dgm:t>
        <a:bodyPr/>
        <a:lstStyle/>
        <a:p>
          <a:endParaRPr lang="en-US"/>
        </a:p>
      </dgm:t>
    </dgm:pt>
    <dgm:pt modelId="{F6070C95-64C9-47E3-9983-EDF6756AA94D}" type="pres">
      <dgm:prSet presAssocID="{0A45D7FB-1283-4BC5-998A-F94960B8237F}" presName="Name30" presStyleCnt="0"/>
      <dgm:spPr/>
    </dgm:pt>
    <dgm:pt modelId="{F1A455B1-546B-4E00-85CC-3F56A3DEA860}" type="pres">
      <dgm:prSet presAssocID="{0A45D7FB-1283-4BC5-998A-F94960B8237F}" presName="level2Shape" presStyleLbl="node3" presStyleIdx="5" presStyleCnt="12" custScaleX="314527"/>
      <dgm:spPr/>
      <dgm:t>
        <a:bodyPr/>
        <a:lstStyle/>
        <a:p>
          <a:endParaRPr lang="en-US"/>
        </a:p>
      </dgm:t>
    </dgm:pt>
    <dgm:pt modelId="{DE7BA82F-CBA2-4DAF-8469-80DCFC28E4F2}" type="pres">
      <dgm:prSet presAssocID="{0A45D7FB-1283-4BC5-998A-F94960B8237F}" presName="hierChild3" presStyleCnt="0"/>
      <dgm:spPr/>
    </dgm:pt>
    <dgm:pt modelId="{4642DDB3-786C-4E3E-AC18-9F5E1DF8B65D}" type="pres">
      <dgm:prSet presAssocID="{355B4467-1B0B-4D06-ADC3-3A0DCBE433D5}" presName="Name25" presStyleLbl="parChTrans1D2" presStyleIdx="2" presStyleCnt="4"/>
      <dgm:spPr/>
      <dgm:t>
        <a:bodyPr/>
        <a:lstStyle/>
        <a:p>
          <a:endParaRPr lang="en-US"/>
        </a:p>
      </dgm:t>
    </dgm:pt>
    <dgm:pt modelId="{340FF01D-292A-4698-8014-E7090E7ADCED}" type="pres">
      <dgm:prSet presAssocID="{355B4467-1B0B-4D06-ADC3-3A0DCBE433D5}" presName="connTx" presStyleLbl="parChTrans1D2" presStyleIdx="2" presStyleCnt="4"/>
      <dgm:spPr/>
      <dgm:t>
        <a:bodyPr/>
        <a:lstStyle/>
        <a:p>
          <a:endParaRPr lang="en-US"/>
        </a:p>
      </dgm:t>
    </dgm:pt>
    <dgm:pt modelId="{96DC3F67-C497-47C4-8C68-AB067927A983}" type="pres">
      <dgm:prSet presAssocID="{EBA7FD4F-2E4B-49DA-95D7-3BFA08B47AE6}" presName="Name30" presStyleCnt="0"/>
      <dgm:spPr/>
    </dgm:pt>
    <dgm:pt modelId="{8F53B5B2-BB03-4CDE-AF7A-975589039364}" type="pres">
      <dgm:prSet presAssocID="{EBA7FD4F-2E4B-49DA-95D7-3BFA08B47AE6}" presName="level2Shape" presStyleLbl="node2" presStyleIdx="2" presStyleCnt="4" custScaleX="255492" custScaleY="216804"/>
      <dgm:spPr/>
      <dgm:t>
        <a:bodyPr/>
        <a:lstStyle/>
        <a:p>
          <a:endParaRPr lang="en-US"/>
        </a:p>
      </dgm:t>
    </dgm:pt>
    <dgm:pt modelId="{D0DCC7BD-12E3-4D12-9472-B755FFFCA9D5}" type="pres">
      <dgm:prSet presAssocID="{EBA7FD4F-2E4B-49DA-95D7-3BFA08B47AE6}" presName="hierChild3" presStyleCnt="0"/>
      <dgm:spPr/>
    </dgm:pt>
    <dgm:pt modelId="{D00A08BC-BC74-4A5E-A7B9-1ED12B506374}" type="pres">
      <dgm:prSet presAssocID="{96C4FE41-B4C1-438C-B514-07B46C58B472}" presName="Name25" presStyleLbl="parChTrans1D3" presStyleIdx="6" presStyleCnt="12"/>
      <dgm:spPr/>
      <dgm:t>
        <a:bodyPr/>
        <a:lstStyle/>
        <a:p>
          <a:endParaRPr lang="en-US"/>
        </a:p>
      </dgm:t>
    </dgm:pt>
    <dgm:pt modelId="{5A0A307E-5DAE-4EEC-9FA1-7FA47E788568}" type="pres">
      <dgm:prSet presAssocID="{96C4FE41-B4C1-438C-B514-07B46C58B472}" presName="connTx" presStyleLbl="parChTrans1D3" presStyleIdx="6" presStyleCnt="12"/>
      <dgm:spPr/>
      <dgm:t>
        <a:bodyPr/>
        <a:lstStyle/>
        <a:p>
          <a:endParaRPr lang="en-US"/>
        </a:p>
      </dgm:t>
    </dgm:pt>
    <dgm:pt modelId="{D70972D3-16D0-4030-9666-493107ED42FF}" type="pres">
      <dgm:prSet presAssocID="{593B7853-0EEB-49BB-BE31-A0FCD11C2051}" presName="Name30" presStyleCnt="0"/>
      <dgm:spPr/>
    </dgm:pt>
    <dgm:pt modelId="{C7AAD945-2AE2-49F2-ABA5-436A0CF87175}" type="pres">
      <dgm:prSet presAssocID="{593B7853-0EEB-49BB-BE31-A0FCD11C2051}" presName="level2Shape" presStyleLbl="node3" presStyleIdx="6" presStyleCnt="12" custScaleX="312112"/>
      <dgm:spPr/>
      <dgm:t>
        <a:bodyPr/>
        <a:lstStyle/>
        <a:p>
          <a:endParaRPr lang="en-US"/>
        </a:p>
      </dgm:t>
    </dgm:pt>
    <dgm:pt modelId="{E338D7C4-C8F8-4FC7-B9E0-A8DC0D9CCD05}" type="pres">
      <dgm:prSet presAssocID="{593B7853-0EEB-49BB-BE31-A0FCD11C2051}" presName="hierChild3" presStyleCnt="0"/>
      <dgm:spPr/>
    </dgm:pt>
    <dgm:pt modelId="{3C04FD3A-01C1-4062-93D1-B020E6F4ACC2}" type="pres">
      <dgm:prSet presAssocID="{16CE3B45-81FC-4C5E-8761-8A90AB966868}" presName="Name25" presStyleLbl="parChTrans1D3" presStyleIdx="7" presStyleCnt="12"/>
      <dgm:spPr/>
      <dgm:t>
        <a:bodyPr/>
        <a:lstStyle/>
        <a:p>
          <a:endParaRPr lang="en-US"/>
        </a:p>
      </dgm:t>
    </dgm:pt>
    <dgm:pt modelId="{EB4D17BC-E615-4CF0-9FB6-F4C0B9837BD1}" type="pres">
      <dgm:prSet presAssocID="{16CE3B45-81FC-4C5E-8761-8A90AB966868}" presName="connTx" presStyleLbl="parChTrans1D3" presStyleIdx="7" presStyleCnt="12"/>
      <dgm:spPr/>
      <dgm:t>
        <a:bodyPr/>
        <a:lstStyle/>
        <a:p>
          <a:endParaRPr lang="en-US"/>
        </a:p>
      </dgm:t>
    </dgm:pt>
    <dgm:pt modelId="{062E6A96-209A-43EC-A6D5-B3D07BB0A35B}" type="pres">
      <dgm:prSet presAssocID="{0BCA91EE-6026-4F9F-80D8-3B14BEBA21C3}" presName="Name30" presStyleCnt="0"/>
      <dgm:spPr/>
    </dgm:pt>
    <dgm:pt modelId="{2753FEBA-8376-4C0A-BDA2-3F975FBBCB69}" type="pres">
      <dgm:prSet presAssocID="{0BCA91EE-6026-4F9F-80D8-3B14BEBA21C3}" presName="level2Shape" presStyleLbl="node3" presStyleIdx="7" presStyleCnt="12" custScaleX="355840"/>
      <dgm:spPr/>
      <dgm:t>
        <a:bodyPr/>
        <a:lstStyle/>
        <a:p>
          <a:endParaRPr lang="en-US"/>
        </a:p>
      </dgm:t>
    </dgm:pt>
    <dgm:pt modelId="{9AEF3092-02A3-490F-9DA1-18F30EC96E95}" type="pres">
      <dgm:prSet presAssocID="{0BCA91EE-6026-4F9F-80D8-3B14BEBA21C3}" presName="hierChild3" presStyleCnt="0"/>
      <dgm:spPr/>
    </dgm:pt>
    <dgm:pt modelId="{60FD6A07-699A-447D-BB6E-632EA7F01B3D}" type="pres">
      <dgm:prSet presAssocID="{3BE968A9-2971-4D73-904D-FB2615F86112}" presName="Name25" presStyleLbl="parChTrans1D3" presStyleIdx="8" presStyleCnt="12"/>
      <dgm:spPr/>
      <dgm:t>
        <a:bodyPr/>
        <a:lstStyle/>
        <a:p>
          <a:endParaRPr lang="en-US"/>
        </a:p>
      </dgm:t>
    </dgm:pt>
    <dgm:pt modelId="{38E8E1CE-B19D-408F-AC3D-B8618D80C1D5}" type="pres">
      <dgm:prSet presAssocID="{3BE968A9-2971-4D73-904D-FB2615F86112}" presName="connTx" presStyleLbl="parChTrans1D3" presStyleIdx="8" presStyleCnt="12"/>
      <dgm:spPr/>
      <dgm:t>
        <a:bodyPr/>
        <a:lstStyle/>
        <a:p>
          <a:endParaRPr lang="en-US"/>
        </a:p>
      </dgm:t>
    </dgm:pt>
    <dgm:pt modelId="{6348A607-1E20-448C-9E76-38EAD81FF7FA}" type="pres">
      <dgm:prSet presAssocID="{8E442212-87A1-4A33-8059-B6A71715FB2D}" presName="Name30" presStyleCnt="0"/>
      <dgm:spPr/>
    </dgm:pt>
    <dgm:pt modelId="{7281F69E-1EB2-4CCE-9B25-F999F1475235}" type="pres">
      <dgm:prSet presAssocID="{8E442212-87A1-4A33-8059-B6A71715FB2D}" presName="level2Shape" presStyleLbl="node3" presStyleIdx="8" presStyleCnt="12" custScaleX="385847"/>
      <dgm:spPr/>
      <dgm:t>
        <a:bodyPr/>
        <a:lstStyle/>
        <a:p>
          <a:endParaRPr lang="en-US"/>
        </a:p>
      </dgm:t>
    </dgm:pt>
    <dgm:pt modelId="{D1FCDA20-19A6-42F0-9B42-50C5C596800C}" type="pres">
      <dgm:prSet presAssocID="{8E442212-87A1-4A33-8059-B6A71715FB2D}" presName="hierChild3" presStyleCnt="0"/>
      <dgm:spPr/>
    </dgm:pt>
    <dgm:pt modelId="{439DB033-6FB9-41F0-846B-1B0DE9F069E1}" type="pres">
      <dgm:prSet presAssocID="{32945827-8DC0-4211-A101-FDA52E8C4EE6}" presName="Name25" presStyleLbl="parChTrans1D2" presStyleIdx="3" presStyleCnt="4"/>
      <dgm:spPr/>
      <dgm:t>
        <a:bodyPr/>
        <a:lstStyle/>
        <a:p>
          <a:endParaRPr lang="en-US"/>
        </a:p>
      </dgm:t>
    </dgm:pt>
    <dgm:pt modelId="{D64AAEFA-3D89-4E1C-86BD-198B0F3ABB53}" type="pres">
      <dgm:prSet presAssocID="{32945827-8DC0-4211-A101-FDA52E8C4EE6}" presName="connTx" presStyleLbl="parChTrans1D2" presStyleIdx="3" presStyleCnt="4"/>
      <dgm:spPr/>
      <dgm:t>
        <a:bodyPr/>
        <a:lstStyle/>
        <a:p>
          <a:endParaRPr lang="en-US"/>
        </a:p>
      </dgm:t>
    </dgm:pt>
    <dgm:pt modelId="{C8C7132C-872C-4F54-9D99-842EAE2BA125}" type="pres">
      <dgm:prSet presAssocID="{18159A77-30DD-4A41-B6A7-0823FF16CC44}" presName="Name30" presStyleCnt="0"/>
      <dgm:spPr/>
    </dgm:pt>
    <dgm:pt modelId="{C1265062-9263-4B40-B785-2ADA02754002}" type="pres">
      <dgm:prSet presAssocID="{18159A77-30DD-4A41-B6A7-0823FF16CC44}" presName="level2Shape" presStyleLbl="node2" presStyleIdx="3" presStyleCnt="4" custScaleX="253163" custScaleY="280322"/>
      <dgm:spPr/>
      <dgm:t>
        <a:bodyPr/>
        <a:lstStyle/>
        <a:p>
          <a:endParaRPr lang="en-US"/>
        </a:p>
      </dgm:t>
    </dgm:pt>
    <dgm:pt modelId="{2DD7DA10-1579-4BB7-9E2F-C31455ABA192}" type="pres">
      <dgm:prSet presAssocID="{18159A77-30DD-4A41-B6A7-0823FF16CC44}" presName="hierChild3" presStyleCnt="0"/>
      <dgm:spPr/>
    </dgm:pt>
    <dgm:pt modelId="{F3F55A62-3B42-42D0-9039-75ED4BC1B0AB}" type="pres">
      <dgm:prSet presAssocID="{ABBA224E-F8B7-43C3-8A21-D53EA49B9417}" presName="Name25" presStyleLbl="parChTrans1D3" presStyleIdx="9" presStyleCnt="12"/>
      <dgm:spPr/>
      <dgm:t>
        <a:bodyPr/>
        <a:lstStyle/>
        <a:p>
          <a:endParaRPr lang="en-US"/>
        </a:p>
      </dgm:t>
    </dgm:pt>
    <dgm:pt modelId="{EB03D3FD-471E-4C71-8BC2-0246A926886D}" type="pres">
      <dgm:prSet presAssocID="{ABBA224E-F8B7-43C3-8A21-D53EA49B9417}" presName="connTx" presStyleLbl="parChTrans1D3" presStyleIdx="9" presStyleCnt="12"/>
      <dgm:spPr/>
      <dgm:t>
        <a:bodyPr/>
        <a:lstStyle/>
        <a:p>
          <a:endParaRPr lang="en-US"/>
        </a:p>
      </dgm:t>
    </dgm:pt>
    <dgm:pt modelId="{96571A05-86A1-4E6F-827B-BB6E3F2EB58A}" type="pres">
      <dgm:prSet presAssocID="{AE1F30A4-C142-430C-AB5C-6CE07E77B6E4}" presName="Name30" presStyleCnt="0"/>
      <dgm:spPr/>
    </dgm:pt>
    <dgm:pt modelId="{F84B385F-E954-4328-8F00-435E273D4A73}" type="pres">
      <dgm:prSet presAssocID="{AE1F30A4-C142-430C-AB5C-6CE07E77B6E4}" presName="level2Shape" presStyleLbl="node3" presStyleIdx="9" presStyleCnt="12" custScaleX="351116"/>
      <dgm:spPr/>
      <dgm:t>
        <a:bodyPr/>
        <a:lstStyle/>
        <a:p>
          <a:endParaRPr lang="en-US"/>
        </a:p>
      </dgm:t>
    </dgm:pt>
    <dgm:pt modelId="{1DD517C1-F216-4A02-9A65-AB2C89E208AF}" type="pres">
      <dgm:prSet presAssocID="{AE1F30A4-C142-430C-AB5C-6CE07E77B6E4}" presName="hierChild3" presStyleCnt="0"/>
      <dgm:spPr/>
    </dgm:pt>
    <dgm:pt modelId="{951BC5C9-F5E1-4697-A1C4-08BF69464CB6}" type="pres">
      <dgm:prSet presAssocID="{CC3957BA-C833-4D8E-A91D-567E6EF127A0}" presName="Name25" presStyleLbl="parChTrans1D3" presStyleIdx="10" presStyleCnt="12"/>
      <dgm:spPr/>
      <dgm:t>
        <a:bodyPr/>
        <a:lstStyle/>
        <a:p>
          <a:endParaRPr lang="en-US"/>
        </a:p>
      </dgm:t>
    </dgm:pt>
    <dgm:pt modelId="{97D57CC5-06B4-48E0-934F-51051E87F115}" type="pres">
      <dgm:prSet presAssocID="{CC3957BA-C833-4D8E-A91D-567E6EF127A0}" presName="connTx" presStyleLbl="parChTrans1D3" presStyleIdx="10" presStyleCnt="12"/>
      <dgm:spPr/>
      <dgm:t>
        <a:bodyPr/>
        <a:lstStyle/>
        <a:p>
          <a:endParaRPr lang="en-US"/>
        </a:p>
      </dgm:t>
    </dgm:pt>
    <dgm:pt modelId="{E4E67F47-73A7-49FF-967B-F17A7D514193}" type="pres">
      <dgm:prSet presAssocID="{788EB330-0800-46D5-9F36-60DE67C5D599}" presName="Name30" presStyleCnt="0"/>
      <dgm:spPr/>
    </dgm:pt>
    <dgm:pt modelId="{3CFE6841-BD0C-4ED6-8475-BDBEB37CC9E0}" type="pres">
      <dgm:prSet presAssocID="{788EB330-0800-46D5-9F36-60DE67C5D599}" presName="level2Shape" presStyleLbl="node3" presStyleIdx="10" presStyleCnt="12" custScaleX="364453"/>
      <dgm:spPr/>
      <dgm:t>
        <a:bodyPr/>
        <a:lstStyle/>
        <a:p>
          <a:endParaRPr lang="en-US"/>
        </a:p>
      </dgm:t>
    </dgm:pt>
    <dgm:pt modelId="{A99A790A-3517-44F6-BF84-77C428750B3F}" type="pres">
      <dgm:prSet presAssocID="{788EB330-0800-46D5-9F36-60DE67C5D599}" presName="hierChild3" presStyleCnt="0"/>
      <dgm:spPr/>
    </dgm:pt>
    <dgm:pt modelId="{639E18F7-95DA-442B-9A68-A8F8F22B98A7}" type="pres">
      <dgm:prSet presAssocID="{74171EF6-892D-4138-9EAB-37AEDE55F670}" presName="Name25" presStyleLbl="parChTrans1D3" presStyleIdx="11" presStyleCnt="12"/>
      <dgm:spPr/>
      <dgm:t>
        <a:bodyPr/>
        <a:lstStyle/>
        <a:p>
          <a:endParaRPr lang="en-US"/>
        </a:p>
      </dgm:t>
    </dgm:pt>
    <dgm:pt modelId="{E0B976ED-6955-4B02-9CC6-A8B581175363}" type="pres">
      <dgm:prSet presAssocID="{74171EF6-892D-4138-9EAB-37AEDE55F670}" presName="connTx" presStyleLbl="parChTrans1D3" presStyleIdx="11" presStyleCnt="12"/>
      <dgm:spPr/>
      <dgm:t>
        <a:bodyPr/>
        <a:lstStyle/>
        <a:p>
          <a:endParaRPr lang="en-US"/>
        </a:p>
      </dgm:t>
    </dgm:pt>
    <dgm:pt modelId="{70B29360-68C2-48A2-8B22-86628CAE2E20}" type="pres">
      <dgm:prSet presAssocID="{C523FE73-B0AE-4FCF-B282-E732E579EAA0}" presName="Name30" presStyleCnt="0"/>
      <dgm:spPr/>
    </dgm:pt>
    <dgm:pt modelId="{97668A01-0FE7-4E5B-B1BE-A8299894386A}" type="pres">
      <dgm:prSet presAssocID="{C523FE73-B0AE-4FCF-B282-E732E579EAA0}" presName="level2Shape" presStyleLbl="node3" presStyleIdx="11" presStyleCnt="12" custScaleX="384458"/>
      <dgm:spPr/>
      <dgm:t>
        <a:bodyPr/>
        <a:lstStyle/>
        <a:p>
          <a:endParaRPr lang="en-US"/>
        </a:p>
      </dgm:t>
    </dgm:pt>
    <dgm:pt modelId="{A3773CAE-8407-46EE-8D94-4725FFCC11BC}" type="pres">
      <dgm:prSet presAssocID="{C523FE73-B0AE-4FCF-B282-E732E579EAA0}" presName="hierChild3" presStyleCnt="0"/>
      <dgm:spPr/>
    </dgm:pt>
    <dgm:pt modelId="{CEACB344-CA98-43EE-899F-9779F1D80D58}" type="pres">
      <dgm:prSet presAssocID="{BDBACDB5-33BC-4DBB-9C8F-0B36955B7670}" presName="bgShapesFlow" presStyleCnt="0"/>
      <dgm:spPr/>
    </dgm:pt>
  </dgm:ptLst>
  <dgm:cxnLst>
    <dgm:cxn modelId="{C6036B4C-1C39-4BF6-9385-5C0C66A4B265}" type="presOf" srcId="{16CE3B45-81FC-4C5E-8761-8A90AB966868}" destId="{3C04FD3A-01C1-4062-93D1-B020E6F4ACC2}" srcOrd="0" destOrd="0" presId="urn:microsoft.com/office/officeart/2005/8/layout/hierarchy5"/>
    <dgm:cxn modelId="{8729FE8B-669A-42AD-A995-7727FAA104DC}" srcId="{EBA7FD4F-2E4B-49DA-95D7-3BFA08B47AE6}" destId="{593B7853-0EEB-49BB-BE31-A0FCD11C2051}" srcOrd="0" destOrd="0" parTransId="{96C4FE41-B4C1-438C-B514-07B46C58B472}" sibTransId="{DF962F74-C678-495E-AB62-BD70A992F3A5}"/>
    <dgm:cxn modelId="{E80E2BCD-A5F2-4B7D-9855-CFEE7F167759}" type="presOf" srcId="{96C4FE41-B4C1-438C-B514-07B46C58B472}" destId="{5A0A307E-5DAE-4EEC-9FA1-7FA47E788568}" srcOrd="1" destOrd="0" presId="urn:microsoft.com/office/officeart/2005/8/layout/hierarchy5"/>
    <dgm:cxn modelId="{A11466A0-2926-46FA-B066-7DEFF5261506}" type="presOf" srcId="{8E442212-87A1-4A33-8059-B6A71715FB2D}" destId="{7281F69E-1EB2-4CCE-9B25-F999F1475235}" srcOrd="0" destOrd="0" presId="urn:microsoft.com/office/officeart/2005/8/layout/hierarchy5"/>
    <dgm:cxn modelId="{65BB9B74-829C-476B-99FB-B58E9DF26D59}" type="presOf" srcId="{3FC96488-BFDD-4A49-8C0F-E97F7E7AB959}" destId="{BBF085D6-64BE-4838-BB12-185EB7EAAEB1}" srcOrd="0" destOrd="0" presId="urn:microsoft.com/office/officeart/2005/8/layout/hierarchy5"/>
    <dgm:cxn modelId="{DEF124DC-FB17-403F-BFF8-C5AF4FE615B0}" type="presOf" srcId="{999CD552-7A05-4E6D-9A5F-E8CC99432F8F}" destId="{86F8EA48-5D74-43CA-9D01-37D0975152AE}" srcOrd="0" destOrd="0" presId="urn:microsoft.com/office/officeart/2005/8/layout/hierarchy5"/>
    <dgm:cxn modelId="{593B1DF7-AFF0-4969-ADC3-3F943A620BB8}" type="presOf" srcId="{96C4FE41-B4C1-438C-B514-07B46C58B472}" destId="{D00A08BC-BC74-4A5E-A7B9-1ED12B506374}" srcOrd="0" destOrd="0" presId="urn:microsoft.com/office/officeart/2005/8/layout/hierarchy5"/>
    <dgm:cxn modelId="{E6322FCB-B12A-4999-BF79-8C20CB59474F}" type="presOf" srcId="{DC96DA82-3E84-4C07-BC35-07D635DEEF06}" destId="{E9C46D3A-FB40-4CE1-846C-5797C1A2B029}" srcOrd="0" destOrd="0" presId="urn:microsoft.com/office/officeart/2005/8/layout/hierarchy5"/>
    <dgm:cxn modelId="{3531182C-D101-4E74-8FC6-A9031D813E51}" type="presOf" srcId="{0BCA91EE-6026-4F9F-80D8-3B14BEBA21C3}" destId="{2753FEBA-8376-4C0A-BDA2-3F975FBBCB69}" srcOrd="0" destOrd="0" presId="urn:microsoft.com/office/officeart/2005/8/layout/hierarchy5"/>
    <dgm:cxn modelId="{E308F985-C2B8-49DF-9114-3DFE3A926A7D}" type="presOf" srcId="{18159A77-30DD-4A41-B6A7-0823FF16CC44}" destId="{C1265062-9263-4B40-B785-2ADA02754002}" srcOrd="0" destOrd="0" presId="urn:microsoft.com/office/officeart/2005/8/layout/hierarchy5"/>
    <dgm:cxn modelId="{FA9E139E-76EF-4662-B98D-62C8EFD857A1}" srcId="{484876CF-3DD4-4544-8E61-83AC190E4B21}" destId="{C613DA55-3ADB-45C0-875F-00D0B3F8696D}" srcOrd="1" destOrd="0" parTransId="{A8F81CE7-2A55-4440-B98A-59DB5EB63BF6}" sibTransId="{277290DE-C677-4398-B936-FBDFE5A5B0AC}"/>
    <dgm:cxn modelId="{3D799502-6FD3-4C3D-BEB1-7A87690E9EB5}" srcId="{484876CF-3DD4-4544-8E61-83AC190E4B21}" destId="{EBA7FD4F-2E4B-49DA-95D7-3BFA08B47AE6}" srcOrd="2" destOrd="0" parTransId="{355B4467-1B0B-4D06-ADC3-3A0DCBE433D5}" sibTransId="{CB1C5121-4EF8-47D7-B807-C6BD7173B5A0}"/>
    <dgm:cxn modelId="{2BB69166-3297-4040-92FA-9E3D6723D16E}" type="presOf" srcId="{EBA7FD4F-2E4B-49DA-95D7-3BFA08B47AE6}" destId="{8F53B5B2-BB03-4CDE-AF7A-975589039364}" srcOrd="0" destOrd="0" presId="urn:microsoft.com/office/officeart/2005/8/layout/hierarchy5"/>
    <dgm:cxn modelId="{26E33277-4FF8-4FAA-98FA-9E9D098FD595}" type="presOf" srcId="{C613DA55-3ADB-45C0-875F-00D0B3F8696D}" destId="{85B6622A-5CCA-440E-BA0F-DFABFD401928}" srcOrd="0" destOrd="0" presId="urn:microsoft.com/office/officeart/2005/8/layout/hierarchy5"/>
    <dgm:cxn modelId="{5C5E8FE9-4102-46AE-B5B2-272178BC3159}" type="presOf" srcId="{F7141540-7AF6-4F67-AE76-6B67613AF49A}" destId="{B797077C-7D3E-44E0-94A5-BCECD88EBE24}" srcOrd="0" destOrd="0" presId="urn:microsoft.com/office/officeart/2005/8/layout/hierarchy5"/>
    <dgm:cxn modelId="{BC1E1F75-DE7B-49CF-88D3-6DD7C53A3DF2}" type="presOf" srcId="{3BE968A9-2971-4D73-904D-FB2615F86112}" destId="{38E8E1CE-B19D-408F-AC3D-B8618D80C1D5}" srcOrd="1" destOrd="0" presId="urn:microsoft.com/office/officeart/2005/8/layout/hierarchy5"/>
    <dgm:cxn modelId="{A4B071F0-B858-4CBD-8995-4BB6AD3E9B79}" type="presOf" srcId="{BDBACDB5-33BC-4DBB-9C8F-0B36955B7670}" destId="{E42A2C49-D9D8-4105-8174-082C8357EDE9}" srcOrd="0" destOrd="0" presId="urn:microsoft.com/office/officeart/2005/8/layout/hierarchy5"/>
    <dgm:cxn modelId="{C72ABF80-AC31-44C3-9BBF-C90C171216DD}" srcId="{EBA7FD4F-2E4B-49DA-95D7-3BFA08B47AE6}" destId="{8E442212-87A1-4A33-8059-B6A71715FB2D}" srcOrd="2" destOrd="0" parTransId="{3BE968A9-2971-4D73-904D-FB2615F86112}" sibTransId="{F7BAE7B7-4B0F-46E1-AD4C-042A1F905A57}"/>
    <dgm:cxn modelId="{CC27AEDA-83A5-45FB-A475-D37D4D0A1F7C}" type="presOf" srcId="{C523FE73-B0AE-4FCF-B282-E732E579EAA0}" destId="{97668A01-0FE7-4E5B-B1BE-A8299894386A}" srcOrd="0" destOrd="0" presId="urn:microsoft.com/office/officeart/2005/8/layout/hierarchy5"/>
    <dgm:cxn modelId="{BD58EE76-3517-497A-972D-DA02BA2E4512}" srcId="{C613DA55-3ADB-45C0-875F-00D0B3F8696D}" destId="{83C43AD4-CC61-417C-BBC0-8E3035A88BC2}" srcOrd="1" destOrd="0" parTransId="{9FAB4A15-1261-40FB-A5F1-5017C175DB33}" sibTransId="{CE0EA531-D747-47D4-AFA0-8FDFFF8E22EE}"/>
    <dgm:cxn modelId="{45B87418-0A1A-4751-913B-40DD2208D9F5}" type="presOf" srcId="{00A88F04-B149-4DA5-8727-834BA5E2B8E9}" destId="{9434188C-493E-46B5-9E15-FEC556B2B781}" srcOrd="1" destOrd="0" presId="urn:microsoft.com/office/officeart/2005/8/layout/hierarchy5"/>
    <dgm:cxn modelId="{7170FBE5-950C-481F-AEC5-0FADDB67E3BB}" srcId="{3FC96488-BFDD-4A49-8C0F-E97F7E7AB959}" destId="{EB3E45AD-D238-41BB-939F-E5BDA8D653CD}" srcOrd="1" destOrd="0" parTransId="{865C0FDF-A0C3-426F-A919-717AAA38F0EF}" sibTransId="{F795AFAC-EC46-4CA3-85CF-74EAF723B48D}"/>
    <dgm:cxn modelId="{0EA17914-25CD-4914-B379-5FECB813D258}" srcId="{18159A77-30DD-4A41-B6A7-0823FF16CC44}" destId="{AE1F30A4-C142-430C-AB5C-6CE07E77B6E4}" srcOrd="0" destOrd="0" parTransId="{ABBA224E-F8B7-43C3-8A21-D53EA49B9417}" sibTransId="{84D77AC3-5F12-44A2-9F45-5BE1BA5FE269}"/>
    <dgm:cxn modelId="{49875D30-D58D-4020-9D0F-1D89656C8B5E}" type="presOf" srcId="{83C43AD4-CC61-417C-BBC0-8E3035A88BC2}" destId="{F2EE04A3-45BA-4DC7-BECE-E55976DEA2C3}" srcOrd="0" destOrd="0" presId="urn:microsoft.com/office/officeart/2005/8/layout/hierarchy5"/>
    <dgm:cxn modelId="{A9384DB7-04F4-4F04-8B46-81DEB93428FB}" type="presOf" srcId="{355B4467-1B0B-4D06-ADC3-3A0DCBE433D5}" destId="{4642DDB3-786C-4E3E-AC18-9F5E1DF8B65D}" srcOrd="0" destOrd="0" presId="urn:microsoft.com/office/officeart/2005/8/layout/hierarchy5"/>
    <dgm:cxn modelId="{EEF86A5B-9DFF-48B8-8F03-6D98CCB03B28}" type="presOf" srcId="{298C74A3-7531-4EA5-B786-FF052ABAD0CF}" destId="{5299F664-41ED-4552-89F6-6A63D43C0237}" srcOrd="0" destOrd="0" presId="urn:microsoft.com/office/officeart/2005/8/layout/hierarchy5"/>
    <dgm:cxn modelId="{F0634DEC-6A58-4E32-A4AB-C6595B394530}" type="presOf" srcId="{32945827-8DC0-4211-A101-FDA52E8C4EE6}" destId="{439DB033-6FB9-41F0-846B-1B0DE9F069E1}" srcOrd="0" destOrd="0" presId="urn:microsoft.com/office/officeart/2005/8/layout/hierarchy5"/>
    <dgm:cxn modelId="{E5F581F0-DFC5-446C-86D8-933A16B94B85}" type="presOf" srcId="{00A88F04-B149-4DA5-8727-834BA5E2B8E9}" destId="{89B8D1AD-A144-478F-BE56-FA0B71B7A339}" srcOrd="0" destOrd="0" presId="urn:microsoft.com/office/officeart/2005/8/layout/hierarchy5"/>
    <dgm:cxn modelId="{C4F7FA6B-AA7A-4CA5-9AE3-475715D79924}" type="presOf" srcId="{788EB330-0800-46D5-9F36-60DE67C5D599}" destId="{3CFE6841-BD0C-4ED6-8475-BDBEB37CC9E0}" srcOrd="0" destOrd="0" presId="urn:microsoft.com/office/officeart/2005/8/layout/hierarchy5"/>
    <dgm:cxn modelId="{B91F57F6-E277-419F-BB15-A0538DBDFDE2}" type="presOf" srcId="{9FAB4A15-1261-40FB-A5F1-5017C175DB33}" destId="{37BB9B1B-DFAE-4ED7-8C5C-B0C2127E513F}" srcOrd="1" destOrd="0" presId="urn:microsoft.com/office/officeart/2005/8/layout/hierarchy5"/>
    <dgm:cxn modelId="{2A1D3064-7522-46E3-8A38-A4BEBA8012D6}" type="presOf" srcId="{98E90458-2B60-4BBD-B341-B9FBC68492EF}" destId="{DFD52CCC-BCB7-4A39-8D56-B602B14AA2A2}" srcOrd="0" destOrd="0" presId="urn:microsoft.com/office/officeart/2005/8/layout/hierarchy5"/>
    <dgm:cxn modelId="{0056C9C0-7CBE-49B7-B1B1-159E985CA5DE}" srcId="{BDBACDB5-33BC-4DBB-9C8F-0B36955B7670}" destId="{484876CF-3DD4-4544-8E61-83AC190E4B21}" srcOrd="0" destOrd="0" parTransId="{788EA9BE-A6D2-46D8-AE83-619094EE2392}" sibTransId="{4EB5FB57-957F-4902-9B58-BC8CE6E42F07}"/>
    <dgm:cxn modelId="{0360CDDC-2A6F-4882-BA48-8E64AADF36E6}" srcId="{C613DA55-3ADB-45C0-875F-00D0B3F8696D}" destId="{298C74A3-7531-4EA5-B786-FF052ABAD0CF}" srcOrd="0" destOrd="0" parTransId="{00A88F04-B149-4DA5-8727-834BA5E2B8E9}" sibTransId="{4287CCD5-1100-4648-B3F3-0E1FFACC5187}"/>
    <dgm:cxn modelId="{EFA8FAA9-A212-4B22-9CC1-282161CDABF3}" type="presOf" srcId="{ABBA224E-F8B7-43C3-8A21-D53EA49B9417}" destId="{EB03D3FD-471E-4C71-8BC2-0246A926886D}" srcOrd="1" destOrd="0" presId="urn:microsoft.com/office/officeart/2005/8/layout/hierarchy5"/>
    <dgm:cxn modelId="{0D2CD7D2-556B-46D9-9856-6BB47358A896}" type="presOf" srcId="{74171EF6-892D-4138-9EAB-37AEDE55F670}" destId="{E0B976ED-6955-4B02-9CC6-A8B581175363}" srcOrd="1" destOrd="0" presId="urn:microsoft.com/office/officeart/2005/8/layout/hierarchy5"/>
    <dgm:cxn modelId="{D1FA6415-2180-4222-A2F1-F4CD522B9E0A}" srcId="{18159A77-30DD-4A41-B6A7-0823FF16CC44}" destId="{788EB330-0800-46D5-9F36-60DE67C5D599}" srcOrd="1" destOrd="0" parTransId="{CC3957BA-C833-4D8E-A91D-567E6EF127A0}" sibTransId="{81338B83-5B75-40F3-BDD5-7A0031647351}"/>
    <dgm:cxn modelId="{1783BC7E-F7A0-417A-96DC-E53C8DF314C1}" type="presOf" srcId="{865C0FDF-A0C3-426F-A919-717AAA38F0EF}" destId="{EB9AEC7D-24E1-4F5A-AE38-2648D102C80D}" srcOrd="0" destOrd="0" presId="urn:microsoft.com/office/officeart/2005/8/layout/hierarchy5"/>
    <dgm:cxn modelId="{36AEB08D-7B22-41D3-8ACA-A3A1B7F7D842}" type="presOf" srcId="{16CE3B45-81FC-4C5E-8761-8A90AB966868}" destId="{EB4D17BC-E615-4CF0-9FB6-F4C0B9837BD1}" srcOrd="1" destOrd="0" presId="urn:microsoft.com/office/officeart/2005/8/layout/hierarchy5"/>
    <dgm:cxn modelId="{FD57D597-6609-4E7A-862D-F397D03CAB25}" type="presOf" srcId="{74171EF6-892D-4138-9EAB-37AEDE55F670}" destId="{639E18F7-95DA-442B-9A68-A8F8F22B98A7}" srcOrd="0" destOrd="0" presId="urn:microsoft.com/office/officeart/2005/8/layout/hierarchy5"/>
    <dgm:cxn modelId="{DE4083C5-B807-4385-B868-D440E71A619C}" type="presOf" srcId="{EB3E45AD-D238-41BB-939F-E5BDA8D653CD}" destId="{695C77E3-41B5-4E9A-B707-6A773DC80C7C}" srcOrd="0" destOrd="0" presId="urn:microsoft.com/office/officeart/2005/8/layout/hierarchy5"/>
    <dgm:cxn modelId="{432D28AC-FAC3-4597-804C-1BA8A09087D8}" type="presOf" srcId="{CC3957BA-C833-4D8E-A91D-567E6EF127A0}" destId="{951BC5C9-F5E1-4697-A1C4-08BF69464CB6}" srcOrd="0" destOrd="0" presId="urn:microsoft.com/office/officeart/2005/8/layout/hierarchy5"/>
    <dgm:cxn modelId="{6ADE3C71-945D-4449-82A5-ACB613BA9F8A}" type="presOf" srcId="{593B7853-0EEB-49BB-BE31-A0FCD11C2051}" destId="{C7AAD945-2AE2-49F2-ABA5-436A0CF87175}" srcOrd="0" destOrd="0" presId="urn:microsoft.com/office/officeart/2005/8/layout/hierarchy5"/>
    <dgm:cxn modelId="{CD351AA9-E8BD-478E-B480-DA8AA45824AB}" srcId="{EBA7FD4F-2E4B-49DA-95D7-3BFA08B47AE6}" destId="{0BCA91EE-6026-4F9F-80D8-3B14BEBA21C3}" srcOrd="1" destOrd="0" parTransId="{16CE3B45-81FC-4C5E-8761-8A90AB966868}" sibTransId="{90FCAD22-5B37-49D3-A1F8-D96594EA6B65}"/>
    <dgm:cxn modelId="{B67DA890-23EF-489D-835B-521945511E9F}" type="presOf" srcId="{AE1F30A4-C142-430C-AB5C-6CE07E77B6E4}" destId="{F84B385F-E954-4328-8F00-435E273D4A73}" srcOrd="0" destOrd="0" presId="urn:microsoft.com/office/officeart/2005/8/layout/hierarchy5"/>
    <dgm:cxn modelId="{24BB1865-E25A-41A5-8D2F-5F073CC4916B}" srcId="{C613DA55-3ADB-45C0-875F-00D0B3F8696D}" destId="{0A45D7FB-1283-4BC5-998A-F94960B8237F}" srcOrd="2" destOrd="0" parTransId="{F7141540-7AF6-4F67-AE76-6B67613AF49A}" sibTransId="{E8AB95A6-F11A-48EF-BD88-2908844EEB65}"/>
    <dgm:cxn modelId="{696AE7C2-F7A6-4769-8786-10E90055DE5A}" srcId="{3FC96488-BFDD-4A49-8C0F-E97F7E7AB959}" destId="{999CD552-7A05-4E6D-9A5F-E8CC99432F8F}" srcOrd="0" destOrd="0" parTransId="{98E90458-2B60-4BBD-B341-B9FBC68492EF}" sibTransId="{5C71D505-602C-4C45-8C44-1198C26E884A}"/>
    <dgm:cxn modelId="{F0416070-CA00-4B71-A5E4-63634321DED2}" type="presOf" srcId="{32945827-8DC0-4211-A101-FDA52E8C4EE6}" destId="{D64AAEFA-3D89-4E1C-86BD-198B0F3ABB53}" srcOrd="1" destOrd="0" presId="urn:microsoft.com/office/officeart/2005/8/layout/hierarchy5"/>
    <dgm:cxn modelId="{57A78379-156D-4B16-8F2D-4C92FC192BEA}" type="presOf" srcId="{484876CF-3DD4-4544-8E61-83AC190E4B21}" destId="{5A07ABB2-C42C-4C31-9C47-A527BA8DE163}" srcOrd="0" destOrd="0" presId="urn:microsoft.com/office/officeart/2005/8/layout/hierarchy5"/>
    <dgm:cxn modelId="{77D693B3-DAAD-44E6-BC21-C67B3859DA02}" type="presOf" srcId="{865C0FDF-A0C3-426F-A919-717AAA38F0EF}" destId="{B2C607CC-D6EC-4DDF-897D-56343376B9E0}" srcOrd="1" destOrd="0" presId="urn:microsoft.com/office/officeart/2005/8/layout/hierarchy5"/>
    <dgm:cxn modelId="{59D4985A-4139-4D6D-85D2-BFA4F3B2F3AE}" type="presOf" srcId="{957D1D61-7E34-49C1-A009-D9E3CB4F8A8D}" destId="{DF839F78-5237-4422-B7B7-E762EFC83D69}" srcOrd="0" destOrd="0" presId="urn:microsoft.com/office/officeart/2005/8/layout/hierarchy5"/>
    <dgm:cxn modelId="{573DA52A-725D-4473-948F-46FD27EF19C2}" type="presOf" srcId="{9FAB4A15-1261-40FB-A5F1-5017C175DB33}" destId="{8B577912-12BC-4DD4-8359-82CCD1E4CB43}" srcOrd="0" destOrd="0" presId="urn:microsoft.com/office/officeart/2005/8/layout/hierarchy5"/>
    <dgm:cxn modelId="{A625FFE6-375E-47D3-999B-32E945FBC3AD}" type="presOf" srcId="{355B4467-1B0B-4D06-ADC3-3A0DCBE433D5}" destId="{340FF01D-292A-4698-8014-E7090E7ADCED}" srcOrd="1" destOrd="0" presId="urn:microsoft.com/office/officeart/2005/8/layout/hierarchy5"/>
    <dgm:cxn modelId="{58246050-6D83-42DD-A73F-62ECB92308FC}" type="presOf" srcId="{957D1D61-7E34-49C1-A009-D9E3CB4F8A8D}" destId="{2BD6244A-330E-4991-8375-7883A2143C8B}" srcOrd="1" destOrd="0" presId="urn:microsoft.com/office/officeart/2005/8/layout/hierarchy5"/>
    <dgm:cxn modelId="{0DCC12D2-6EB4-4FC5-BCBB-5E879C9F799A}" type="presOf" srcId="{A8F81CE7-2A55-4440-B98A-59DB5EB63BF6}" destId="{D569177B-BE85-4839-AC38-4FBC6DFB25E8}" srcOrd="1" destOrd="0" presId="urn:microsoft.com/office/officeart/2005/8/layout/hierarchy5"/>
    <dgm:cxn modelId="{E261606C-06AB-401E-AFA4-339C3A071BEC}" type="presOf" srcId="{A8F81CE7-2A55-4440-B98A-59DB5EB63BF6}" destId="{C36DE6B0-585D-4AF5-AC7B-78F3DFD029D1}" srcOrd="0" destOrd="0" presId="urn:microsoft.com/office/officeart/2005/8/layout/hierarchy5"/>
    <dgm:cxn modelId="{D073CA98-55DF-414D-9ABC-4B80C59CBFE3}" srcId="{3FC96488-BFDD-4A49-8C0F-E97F7E7AB959}" destId="{DC96DA82-3E84-4C07-BC35-07D635DEEF06}" srcOrd="2" destOrd="0" parTransId="{957D1D61-7E34-49C1-A009-D9E3CB4F8A8D}" sibTransId="{56F2695A-385C-41AE-A525-0A5AE9378982}"/>
    <dgm:cxn modelId="{F7F80D39-D5E8-453A-9BB8-940A2AE6012D}" srcId="{18159A77-30DD-4A41-B6A7-0823FF16CC44}" destId="{C523FE73-B0AE-4FCF-B282-E732E579EAA0}" srcOrd="2" destOrd="0" parTransId="{74171EF6-892D-4138-9EAB-37AEDE55F670}" sibTransId="{DB0D18F1-9EAF-4F4A-8B7E-DFCF4449CE3E}"/>
    <dgm:cxn modelId="{7D49B208-3CC3-48B4-9959-310B2F0CACC3}" type="presOf" srcId="{3BE968A9-2971-4D73-904D-FB2615F86112}" destId="{60FD6A07-699A-447D-BB6E-632EA7F01B3D}" srcOrd="0" destOrd="0" presId="urn:microsoft.com/office/officeart/2005/8/layout/hierarchy5"/>
    <dgm:cxn modelId="{7A99134F-FC16-46F6-B263-765579D11B97}" type="presOf" srcId="{F7141540-7AF6-4F67-AE76-6B67613AF49A}" destId="{2CCF111F-D225-4339-8BA7-D7B183452BBF}" srcOrd="1" destOrd="0" presId="urn:microsoft.com/office/officeart/2005/8/layout/hierarchy5"/>
    <dgm:cxn modelId="{2220DBEF-F1F8-4871-B912-D6F074782CC5}" type="presOf" srcId="{ABBA224E-F8B7-43C3-8A21-D53EA49B9417}" destId="{F3F55A62-3B42-42D0-9039-75ED4BC1B0AB}" srcOrd="0" destOrd="0" presId="urn:microsoft.com/office/officeart/2005/8/layout/hierarchy5"/>
    <dgm:cxn modelId="{BC4DFCD7-FE4F-4CC6-9A89-EE9B4B437E57}" type="presOf" srcId="{CC3957BA-C833-4D8E-A91D-567E6EF127A0}" destId="{97D57CC5-06B4-48E0-934F-51051E87F115}" srcOrd="1" destOrd="0" presId="urn:microsoft.com/office/officeart/2005/8/layout/hierarchy5"/>
    <dgm:cxn modelId="{4C26DA77-36CC-41AA-A960-EB6F5422BD3A}" type="presOf" srcId="{52616599-E2F7-4AC5-BB0A-7649DA0F03E7}" destId="{F9B44801-6C20-4BBD-8C31-11445BBE9291}" srcOrd="0" destOrd="0" presId="urn:microsoft.com/office/officeart/2005/8/layout/hierarchy5"/>
    <dgm:cxn modelId="{3830AF1B-C2D6-40F3-A746-9B33449DAD7F}" type="presOf" srcId="{0A45D7FB-1283-4BC5-998A-F94960B8237F}" destId="{F1A455B1-546B-4E00-85CC-3F56A3DEA860}" srcOrd="0" destOrd="0" presId="urn:microsoft.com/office/officeart/2005/8/layout/hierarchy5"/>
    <dgm:cxn modelId="{18550110-2B1B-4330-9EE0-D1BC4D37C06A}" srcId="{484876CF-3DD4-4544-8E61-83AC190E4B21}" destId="{18159A77-30DD-4A41-B6A7-0823FF16CC44}" srcOrd="3" destOrd="0" parTransId="{32945827-8DC0-4211-A101-FDA52E8C4EE6}" sibTransId="{B67CC593-8DB7-43C4-80AE-A6659017BBD1}"/>
    <dgm:cxn modelId="{23503CF2-4864-4F97-9B5C-9B24934A45EE}" type="presOf" srcId="{52616599-E2F7-4AC5-BB0A-7649DA0F03E7}" destId="{2B8BFDDB-4414-4A3B-9753-A06CA27976E7}" srcOrd="1" destOrd="0" presId="urn:microsoft.com/office/officeart/2005/8/layout/hierarchy5"/>
    <dgm:cxn modelId="{C51C30F7-CD55-4B28-B8E2-56D3D34A9F38}" type="presOf" srcId="{98E90458-2B60-4BBD-B341-B9FBC68492EF}" destId="{DDA98402-AA42-4518-BBC4-412F544AD6AD}" srcOrd="1" destOrd="0" presId="urn:microsoft.com/office/officeart/2005/8/layout/hierarchy5"/>
    <dgm:cxn modelId="{793968B2-6ADA-4C09-8706-3D2CD172B2BB}" srcId="{484876CF-3DD4-4544-8E61-83AC190E4B21}" destId="{3FC96488-BFDD-4A49-8C0F-E97F7E7AB959}" srcOrd="0" destOrd="0" parTransId="{52616599-E2F7-4AC5-BB0A-7649DA0F03E7}" sibTransId="{61D76518-F77D-43A0-B272-3489D34638A9}"/>
    <dgm:cxn modelId="{59222664-975A-4585-B2CC-C4CB61D1DDA6}" type="presParOf" srcId="{E42A2C49-D9D8-4105-8174-082C8357EDE9}" destId="{3C8F54F2-EDD7-4307-9B15-2CFCD51A24C7}" srcOrd="0" destOrd="0" presId="urn:microsoft.com/office/officeart/2005/8/layout/hierarchy5"/>
    <dgm:cxn modelId="{90DD4E7C-E026-484C-904F-377AA1F9BA3E}" type="presParOf" srcId="{3C8F54F2-EDD7-4307-9B15-2CFCD51A24C7}" destId="{F77293C1-9482-4C92-A75B-062D9E824EE4}" srcOrd="0" destOrd="0" presId="urn:microsoft.com/office/officeart/2005/8/layout/hierarchy5"/>
    <dgm:cxn modelId="{94CD5B0D-1E27-46B4-86C0-FF4F8AC22235}" type="presParOf" srcId="{F77293C1-9482-4C92-A75B-062D9E824EE4}" destId="{987CDF2D-239E-4A56-8C0C-480672CE6778}" srcOrd="0" destOrd="0" presId="urn:microsoft.com/office/officeart/2005/8/layout/hierarchy5"/>
    <dgm:cxn modelId="{0244FAD5-3B9F-421D-A9DA-B2FF71B80483}" type="presParOf" srcId="{987CDF2D-239E-4A56-8C0C-480672CE6778}" destId="{5A07ABB2-C42C-4C31-9C47-A527BA8DE163}" srcOrd="0" destOrd="0" presId="urn:microsoft.com/office/officeart/2005/8/layout/hierarchy5"/>
    <dgm:cxn modelId="{EB66E02F-4C52-4F68-9471-9AC7BF7ED6BC}" type="presParOf" srcId="{987CDF2D-239E-4A56-8C0C-480672CE6778}" destId="{0888E7A5-6C9F-42AD-87F1-A2FA389B1222}" srcOrd="1" destOrd="0" presId="urn:microsoft.com/office/officeart/2005/8/layout/hierarchy5"/>
    <dgm:cxn modelId="{E396C62E-EB27-4A16-90D1-9BB2E9471AD8}" type="presParOf" srcId="{0888E7A5-6C9F-42AD-87F1-A2FA389B1222}" destId="{F9B44801-6C20-4BBD-8C31-11445BBE9291}" srcOrd="0" destOrd="0" presId="urn:microsoft.com/office/officeart/2005/8/layout/hierarchy5"/>
    <dgm:cxn modelId="{22E10DCB-6643-4AAB-A41A-75B236F19885}" type="presParOf" srcId="{F9B44801-6C20-4BBD-8C31-11445BBE9291}" destId="{2B8BFDDB-4414-4A3B-9753-A06CA27976E7}" srcOrd="0" destOrd="0" presId="urn:microsoft.com/office/officeart/2005/8/layout/hierarchy5"/>
    <dgm:cxn modelId="{A8D6BFEF-B983-4448-B941-6FFCD569478A}" type="presParOf" srcId="{0888E7A5-6C9F-42AD-87F1-A2FA389B1222}" destId="{5455B538-3680-4D62-ACF0-64B04E565CF1}" srcOrd="1" destOrd="0" presId="urn:microsoft.com/office/officeart/2005/8/layout/hierarchy5"/>
    <dgm:cxn modelId="{6B260911-6B70-486B-8A63-A22F5CC9BD4F}" type="presParOf" srcId="{5455B538-3680-4D62-ACF0-64B04E565CF1}" destId="{BBF085D6-64BE-4838-BB12-185EB7EAAEB1}" srcOrd="0" destOrd="0" presId="urn:microsoft.com/office/officeart/2005/8/layout/hierarchy5"/>
    <dgm:cxn modelId="{E22F6570-9892-4655-92E7-05BDDBBA3521}" type="presParOf" srcId="{5455B538-3680-4D62-ACF0-64B04E565CF1}" destId="{3B414B23-98B6-45D2-9F8C-194AB42F590B}" srcOrd="1" destOrd="0" presId="urn:microsoft.com/office/officeart/2005/8/layout/hierarchy5"/>
    <dgm:cxn modelId="{62E3169B-A7C8-4037-B60D-664643B2722F}" type="presParOf" srcId="{3B414B23-98B6-45D2-9F8C-194AB42F590B}" destId="{DFD52CCC-BCB7-4A39-8D56-B602B14AA2A2}" srcOrd="0" destOrd="0" presId="urn:microsoft.com/office/officeart/2005/8/layout/hierarchy5"/>
    <dgm:cxn modelId="{68008CF5-2791-4E66-B4DA-07899E10F81B}" type="presParOf" srcId="{DFD52CCC-BCB7-4A39-8D56-B602B14AA2A2}" destId="{DDA98402-AA42-4518-BBC4-412F544AD6AD}" srcOrd="0" destOrd="0" presId="urn:microsoft.com/office/officeart/2005/8/layout/hierarchy5"/>
    <dgm:cxn modelId="{D8181C13-9BBB-41F4-AE23-D2B922EEB480}" type="presParOf" srcId="{3B414B23-98B6-45D2-9F8C-194AB42F590B}" destId="{C3011EED-0700-4484-9B61-B17C4E9A42E3}" srcOrd="1" destOrd="0" presId="urn:microsoft.com/office/officeart/2005/8/layout/hierarchy5"/>
    <dgm:cxn modelId="{A7C1A30F-2D90-443D-B772-3CEBEBD7ACD5}" type="presParOf" srcId="{C3011EED-0700-4484-9B61-B17C4E9A42E3}" destId="{86F8EA48-5D74-43CA-9D01-37D0975152AE}" srcOrd="0" destOrd="0" presId="urn:microsoft.com/office/officeart/2005/8/layout/hierarchy5"/>
    <dgm:cxn modelId="{96902A09-7162-4CAC-BB4E-094E8EA01662}" type="presParOf" srcId="{C3011EED-0700-4484-9B61-B17C4E9A42E3}" destId="{26A77989-9BC6-49CD-884B-D0490E329C20}" srcOrd="1" destOrd="0" presId="urn:microsoft.com/office/officeart/2005/8/layout/hierarchy5"/>
    <dgm:cxn modelId="{24D1EE57-1BC6-45A1-A166-E709A22C488A}" type="presParOf" srcId="{3B414B23-98B6-45D2-9F8C-194AB42F590B}" destId="{EB9AEC7D-24E1-4F5A-AE38-2648D102C80D}" srcOrd="2" destOrd="0" presId="urn:microsoft.com/office/officeart/2005/8/layout/hierarchy5"/>
    <dgm:cxn modelId="{E0AA4982-D6B5-439B-92AD-7564F52B9502}" type="presParOf" srcId="{EB9AEC7D-24E1-4F5A-AE38-2648D102C80D}" destId="{B2C607CC-D6EC-4DDF-897D-56343376B9E0}" srcOrd="0" destOrd="0" presId="urn:microsoft.com/office/officeart/2005/8/layout/hierarchy5"/>
    <dgm:cxn modelId="{6A69F3E2-596A-48C0-B920-6541577A4B28}" type="presParOf" srcId="{3B414B23-98B6-45D2-9F8C-194AB42F590B}" destId="{37340CCF-526A-45E7-87B0-07EBA87AE244}" srcOrd="3" destOrd="0" presId="urn:microsoft.com/office/officeart/2005/8/layout/hierarchy5"/>
    <dgm:cxn modelId="{E2DABA45-AEA1-4A3D-9AE8-4ACF15C06A27}" type="presParOf" srcId="{37340CCF-526A-45E7-87B0-07EBA87AE244}" destId="{695C77E3-41B5-4E9A-B707-6A773DC80C7C}" srcOrd="0" destOrd="0" presId="urn:microsoft.com/office/officeart/2005/8/layout/hierarchy5"/>
    <dgm:cxn modelId="{0EB21CB8-50E5-48B8-A5CA-9B74E759779F}" type="presParOf" srcId="{37340CCF-526A-45E7-87B0-07EBA87AE244}" destId="{EF53877A-C859-4556-AC46-DEE612DC8E4A}" srcOrd="1" destOrd="0" presId="urn:microsoft.com/office/officeart/2005/8/layout/hierarchy5"/>
    <dgm:cxn modelId="{A3574568-485A-48BD-A8A8-D6F4675A7BB1}" type="presParOf" srcId="{3B414B23-98B6-45D2-9F8C-194AB42F590B}" destId="{DF839F78-5237-4422-B7B7-E762EFC83D69}" srcOrd="4" destOrd="0" presId="urn:microsoft.com/office/officeart/2005/8/layout/hierarchy5"/>
    <dgm:cxn modelId="{4D2CEDDA-CD3A-4F55-80AC-A78C06357D11}" type="presParOf" srcId="{DF839F78-5237-4422-B7B7-E762EFC83D69}" destId="{2BD6244A-330E-4991-8375-7883A2143C8B}" srcOrd="0" destOrd="0" presId="urn:microsoft.com/office/officeart/2005/8/layout/hierarchy5"/>
    <dgm:cxn modelId="{EC3663DD-8805-44E0-BEBE-314DD1AF1E62}" type="presParOf" srcId="{3B414B23-98B6-45D2-9F8C-194AB42F590B}" destId="{1AC43366-2CAA-4E67-B835-FA2A26D6F24A}" srcOrd="5" destOrd="0" presId="urn:microsoft.com/office/officeart/2005/8/layout/hierarchy5"/>
    <dgm:cxn modelId="{94BDA039-15B7-445B-AC88-497587E70274}" type="presParOf" srcId="{1AC43366-2CAA-4E67-B835-FA2A26D6F24A}" destId="{E9C46D3A-FB40-4CE1-846C-5797C1A2B029}" srcOrd="0" destOrd="0" presId="urn:microsoft.com/office/officeart/2005/8/layout/hierarchy5"/>
    <dgm:cxn modelId="{46703B63-8B1C-4BE9-AE86-F655C0858082}" type="presParOf" srcId="{1AC43366-2CAA-4E67-B835-FA2A26D6F24A}" destId="{131EB29D-64B2-4CB9-9F17-002ABBD6EAEF}" srcOrd="1" destOrd="0" presId="urn:microsoft.com/office/officeart/2005/8/layout/hierarchy5"/>
    <dgm:cxn modelId="{47954D61-8B13-4560-B88F-085E13CBCE0F}" type="presParOf" srcId="{0888E7A5-6C9F-42AD-87F1-A2FA389B1222}" destId="{C36DE6B0-585D-4AF5-AC7B-78F3DFD029D1}" srcOrd="2" destOrd="0" presId="urn:microsoft.com/office/officeart/2005/8/layout/hierarchy5"/>
    <dgm:cxn modelId="{F74FC783-0537-44DD-9FE6-4E4863187D51}" type="presParOf" srcId="{C36DE6B0-585D-4AF5-AC7B-78F3DFD029D1}" destId="{D569177B-BE85-4839-AC38-4FBC6DFB25E8}" srcOrd="0" destOrd="0" presId="urn:microsoft.com/office/officeart/2005/8/layout/hierarchy5"/>
    <dgm:cxn modelId="{128722EA-EE9A-4F89-9018-42110D3D3128}" type="presParOf" srcId="{0888E7A5-6C9F-42AD-87F1-A2FA389B1222}" destId="{1ABAD06E-5356-4E84-BC83-36DD7532607E}" srcOrd="3" destOrd="0" presId="urn:microsoft.com/office/officeart/2005/8/layout/hierarchy5"/>
    <dgm:cxn modelId="{90B9FBB0-3A87-4080-9860-F206AA696B94}" type="presParOf" srcId="{1ABAD06E-5356-4E84-BC83-36DD7532607E}" destId="{85B6622A-5CCA-440E-BA0F-DFABFD401928}" srcOrd="0" destOrd="0" presId="urn:microsoft.com/office/officeart/2005/8/layout/hierarchy5"/>
    <dgm:cxn modelId="{E8EBE58B-B971-48B9-AA0C-571755581FE3}" type="presParOf" srcId="{1ABAD06E-5356-4E84-BC83-36DD7532607E}" destId="{7527CAF6-D92E-4A21-AED5-BA533128DB2B}" srcOrd="1" destOrd="0" presId="urn:microsoft.com/office/officeart/2005/8/layout/hierarchy5"/>
    <dgm:cxn modelId="{3C8AE4F9-1D90-4D87-BDA3-32C68674BE24}" type="presParOf" srcId="{7527CAF6-D92E-4A21-AED5-BA533128DB2B}" destId="{89B8D1AD-A144-478F-BE56-FA0B71B7A339}" srcOrd="0" destOrd="0" presId="urn:microsoft.com/office/officeart/2005/8/layout/hierarchy5"/>
    <dgm:cxn modelId="{39AEA889-EA5B-4D94-8DDC-31272129CCE3}" type="presParOf" srcId="{89B8D1AD-A144-478F-BE56-FA0B71B7A339}" destId="{9434188C-493E-46B5-9E15-FEC556B2B781}" srcOrd="0" destOrd="0" presId="urn:microsoft.com/office/officeart/2005/8/layout/hierarchy5"/>
    <dgm:cxn modelId="{C6A9E1F2-CD86-44BE-8679-1E16E44FC61A}" type="presParOf" srcId="{7527CAF6-D92E-4A21-AED5-BA533128DB2B}" destId="{4E9D0433-7716-4947-B123-07446A1D69E8}" srcOrd="1" destOrd="0" presId="urn:microsoft.com/office/officeart/2005/8/layout/hierarchy5"/>
    <dgm:cxn modelId="{E01DA8C3-0472-4D30-9B2A-A7230AD3533A}" type="presParOf" srcId="{4E9D0433-7716-4947-B123-07446A1D69E8}" destId="{5299F664-41ED-4552-89F6-6A63D43C0237}" srcOrd="0" destOrd="0" presId="urn:microsoft.com/office/officeart/2005/8/layout/hierarchy5"/>
    <dgm:cxn modelId="{C0CD7619-D293-4095-8EB7-3010FAD546A7}" type="presParOf" srcId="{4E9D0433-7716-4947-B123-07446A1D69E8}" destId="{AD789B1C-35A6-47E2-9C25-1EE083EE230E}" srcOrd="1" destOrd="0" presId="urn:microsoft.com/office/officeart/2005/8/layout/hierarchy5"/>
    <dgm:cxn modelId="{21F02E5D-FA23-43F9-9CD3-41408F50D92E}" type="presParOf" srcId="{7527CAF6-D92E-4A21-AED5-BA533128DB2B}" destId="{8B577912-12BC-4DD4-8359-82CCD1E4CB43}" srcOrd="2" destOrd="0" presId="urn:microsoft.com/office/officeart/2005/8/layout/hierarchy5"/>
    <dgm:cxn modelId="{EDAA8D70-0B42-432F-BF43-5B4C09CAF550}" type="presParOf" srcId="{8B577912-12BC-4DD4-8359-82CCD1E4CB43}" destId="{37BB9B1B-DFAE-4ED7-8C5C-B0C2127E513F}" srcOrd="0" destOrd="0" presId="urn:microsoft.com/office/officeart/2005/8/layout/hierarchy5"/>
    <dgm:cxn modelId="{8E850DB4-7A87-4F95-BE24-37ED6EC36FDA}" type="presParOf" srcId="{7527CAF6-D92E-4A21-AED5-BA533128DB2B}" destId="{4320339B-5694-4B83-98CF-674905801E6E}" srcOrd="3" destOrd="0" presId="urn:microsoft.com/office/officeart/2005/8/layout/hierarchy5"/>
    <dgm:cxn modelId="{A412CD8C-D9E1-45D8-807E-810E4A4E27E9}" type="presParOf" srcId="{4320339B-5694-4B83-98CF-674905801E6E}" destId="{F2EE04A3-45BA-4DC7-BECE-E55976DEA2C3}" srcOrd="0" destOrd="0" presId="urn:microsoft.com/office/officeart/2005/8/layout/hierarchy5"/>
    <dgm:cxn modelId="{0F1CE6B4-F48E-4A11-83F7-E22F5F8EA3F8}" type="presParOf" srcId="{4320339B-5694-4B83-98CF-674905801E6E}" destId="{68AC9819-FCF3-447C-A50C-B7DC77BEC57F}" srcOrd="1" destOrd="0" presId="urn:microsoft.com/office/officeart/2005/8/layout/hierarchy5"/>
    <dgm:cxn modelId="{D67F9EF7-992C-477E-B748-15323499DA22}" type="presParOf" srcId="{7527CAF6-D92E-4A21-AED5-BA533128DB2B}" destId="{B797077C-7D3E-44E0-94A5-BCECD88EBE24}" srcOrd="4" destOrd="0" presId="urn:microsoft.com/office/officeart/2005/8/layout/hierarchy5"/>
    <dgm:cxn modelId="{5089C5C3-718A-4698-908E-77E5173EB38A}" type="presParOf" srcId="{B797077C-7D3E-44E0-94A5-BCECD88EBE24}" destId="{2CCF111F-D225-4339-8BA7-D7B183452BBF}" srcOrd="0" destOrd="0" presId="urn:microsoft.com/office/officeart/2005/8/layout/hierarchy5"/>
    <dgm:cxn modelId="{D64D0A88-329E-4ABC-8EBA-741F47E10BB0}" type="presParOf" srcId="{7527CAF6-D92E-4A21-AED5-BA533128DB2B}" destId="{F6070C95-64C9-47E3-9983-EDF6756AA94D}" srcOrd="5" destOrd="0" presId="urn:microsoft.com/office/officeart/2005/8/layout/hierarchy5"/>
    <dgm:cxn modelId="{FF06DC7B-CDF0-4829-8526-F72B9E1AB2EF}" type="presParOf" srcId="{F6070C95-64C9-47E3-9983-EDF6756AA94D}" destId="{F1A455B1-546B-4E00-85CC-3F56A3DEA860}" srcOrd="0" destOrd="0" presId="urn:microsoft.com/office/officeart/2005/8/layout/hierarchy5"/>
    <dgm:cxn modelId="{25CF4AEE-49BD-4287-A34A-CC60CFC669CD}" type="presParOf" srcId="{F6070C95-64C9-47E3-9983-EDF6756AA94D}" destId="{DE7BA82F-CBA2-4DAF-8469-80DCFC28E4F2}" srcOrd="1" destOrd="0" presId="urn:microsoft.com/office/officeart/2005/8/layout/hierarchy5"/>
    <dgm:cxn modelId="{D749F9A3-B754-4C62-9832-B857158FF58F}" type="presParOf" srcId="{0888E7A5-6C9F-42AD-87F1-A2FA389B1222}" destId="{4642DDB3-786C-4E3E-AC18-9F5E1DF8B65D}" srcOrd="4" destOrd="0" presId="urn:microsoft.com/office/officeart/2005/8/layout/hierarchy5"/>
    <dgm:cxn modelId="{B6466A82-013A-4068-9EB0-D48E69D883B5}" type="presParOf" srcId="{4642DDB3-786C-4E3E-AC18-9F5E1DF8B65D}" destId="{340FF01D-292A-4698-8014-E7090E7ADCED}" srcOrd="0" destOrd="0" presId="urn:microsoft.com/office/officeart/2005/8/layout/hierarchy5"/>
    <dgm:cxn modelId="{295B5346-1AC3-4406-AC25-8C95718885AD}" type="presParOf" srcId="{0888E7A5-6C9F-42AD-87F1-A2FA389B1222}" destId="{96DC3F67-C497-47C4-8C68-AB067927A983}" srcOrd="5" destOrd="0" presId="urn:microsoft.com/office/officeart/2005/8/layout/hierarchy5"/>
    <dgm:cxn modelId="{2D22367B-1761-494C-9312-F4D8CB74238A}" type="presParOf" srcId="{96DC3F67-C497-47C4-8C68-AB067927A983}" destId="{8F53B5B2-BB03-4CDE-AF7A-975589039364}" srcOrd="0" destOrd="0" presId="urn:microsoft.com/office/officeart/2005/8/layout/hierarchy5"/>
    <dgm:cxn modelId="{DE6D8DCF-D533-4428-A901-7F48351869FC}" type="presParOf" srcId="{96DC3F67-C497-47C4-8C68-AB067927A983}" destId="{D0DCC7BD-12E3-4D12-9472-B755FFFCA9D5}" srcOrd="1" destOrd="0" presId="urn:microsoft.com/office/officeart/2005/8/layout/hierarchy5"/>
    <dgm:cxn modelId="{1F97153E-5514-4BA3-8E0A-C87003784BAD}" type="presParOf" srcId="{D0DCC7BD-12E3-4D12-9472-B755FFFCA9D5}" destId="{D00A08BC-BC74-4A5E-A7B9-1ED12B506374}" srcOrd="0" destOrd="0" presId="urn:microsoft.com/office/officeart/2005/8/layout/hierarchy5"/>
    <dgm:cxn modelId="{61CF6A30-30B0-4991-A6D4-FD18F59B92AE}" type="presParOf" srcId="{D00A08BC-BC74-4A5E-A7B9-1ED12B506374}" destId="{5A0A307E-5DAE-4EEC-9FA1-7FA47E788568}" srcOrd="0" destOrd="0" presId="urn:microsoft.com/office/officeart/2005/8/layout/hierarchy5"/>
    <dgm:cxn modelId="{59442ABF-A8CB-41BE-BF80-CFDAE3E3FA61}" type="presParOf" srcId="{D0DCC7BD-12E3-4D12-9472-B755FFFCA9D5}" destId="{D70972D3-16D0-4030-9666-493107ED42FF}" srcOrd="1" destOrd="0" presId="urn:microsoft.com/office/officeart/2005/8/layout/hierarchy5"/>
    <dgm:cxn modelId="{7CBF0CD0-5EA2-442F-8D7F-122708110957}" type="presParOf" srcId="{D70972D3-16D0-4030-9666-493107ED42FF}" destId="{C7AAD945-2AE2-49F2-ABA5-436A0CF87175}" srcOrd="0" destOrd="0" presId="urn:microsoft.com/office/officeart/2005/8/layout/hierarchy5"/>
    <dgm:cxn modelId="{E0CCF0FB-AF37-48A8-8D52-DF8DC6B189DC}" type="presParOf" srcId="{D70972D3-16D0-4030-9666-493107ED42FF}" destId="{E338D7C4-C8F8-4FC7-B9E0-A8DC0D9CCD05}" srcOrd="1" destOrd="0" presId="urn:microsoft.com/office/officeart/2005/8/layout/hierarchy5"/>
    <dgm:cxn modelId="{2CDE171D-37FA-4470-A54E-DF61E4977D6A}" type="presParOf" srcId="{D0DCC7BD-12E3-4D12-9472-B755FFFCA9D5}" destId="{3C04FD3A-01C1-4062-93D1-B020E6F4ACC2}" srcOrd="2" destOrd="0" presId="urn:microsoft.com/office/officeart/2005/8/layout/hierarchy5"/>
    <dgm:cxn modelId="{04E302FF-DC29-4343-BD2D-9A99977C12AD}" type="presParOf" srcId="{3C04FD3A-01C1-4062-93D1-B020E6F4ACC2}" destId="{EB4D17BC-E615-4CF0-9FB6-F4C0B9837BD1}" srcOrd="0" destOrd="0" presId="urn:microsoft.com/office/officeart/2005/8/layout/hierarchy5"/>
    <dgm:cxn modelId="{CC2B67C7-D140-4D7E-9877-F59BF60CFE3F}" type="presParOf" srcId="{D0DCC7BD-12E3-4D12-9472-B755FFFCA9D5}" destId="{062E6A96-209A-43EC-A6D5-B3D07BB0A35B}" srcOrd="3" destOrd="0" presId="urn:microsoft.com/office/officeart/2005/8/layout/hierarchy5"/>
    <dgm:cxn modelId="{E0697C0F-B977-4D61-B7A5-15DE1D31921F}" type="presParOf" srcId="{062E6A96-209A-43EC-A6D5-B3D07BB0A35B}" destId="{2753FEBA-8376-4C0A-BDA2-3F975FBBCB69}" srcOrd="0" destOrd="0" presId="urn:microsoft.com/office/officeart/2005/8/layout/hierarchy5"/>
    <dgm:cxn modelId="{E95D3DB8-F207-4A33-BFA4-15BADB991476}" type="presParOf" srcId="{062E6A96-209A-43EC-A6D5-B3D07BB0A35B}" destId="{9AEF3092-02A3-490F-9DA1-18F30EC96E95}" srcOrd="1" destOrd="0" presId="urn:microsoft.com/office/officeart/2005/8/layout/hierarchy5"/>
    <dgm:cxn modelId="{74A8B5E5-23D3-41BF-B00C-67044301C629}" type="presParOf" srcId="{D0DCC7BD-12E3-4D12-9472-B755FFFCA9D5}" destId="{60FD6A07-699A-447D-BB6E-632EA7F01B3D}" srcOrd="4" destOrd="0" presId="urn:microsoft.com/office/officeart/2005/8/layout/hierarchy5"/>
    <dgm:cxn modelId="{6404C516-2E28-4F23-A74E-D125DCFC9DAF}" type="presParOf" srcId="{60FD6A07-699A-447D-BB6E-632EA7F01B3D}" destId="{38E8E1CE-B19D-408F-AC3D-B8618D80C1D5}" srcOrd="0" destOrd="0" presId="urn:microsoft.com/office/officeart/2005/8/layout/hierarchy5"/>
    <dgm:cxn modelId="{9513B2D9-2365-4E10-A73B-AD6A9D59937D}" type="presParOf" srcId="{D0DCC7BD-12E3-4D12-9472-B755FFFCA9D5}" destId="{6348A607-1E20-448C-9E76-38EAD81FF7FA}" srcOrd="5" destOrd="0" presId="urn:microsoft.com/office/officeart/2005/8/layout/hierarchy5"/>
    <dgm:cxn modelId="{0F525B76-D8D6-49EE-A631-C0439610BBB9}" type="presParOf" srcId="{6348A607-1E20-448C-9E76-38EAD81FF7FA}" destId="{7281F69E-1EB2-4CCE-9B25-F999F1475235}" srcOrd="0" destOrd="0" presId="urn:microsoft.com/office/officeart/2005/8/layout/hierarchy5"/>
    <dgm:cxn modelId="{8CA2D383-4327-48EA-8C93-25AB81F3B7A7}" type="presParOf" srcId="{6348A607-1E20-448C-9E76-38EAD81FF7FA}" destId="{D1FCDA20-19A6-42F0-9B42-50C5C596800C}" srcOrd="1" destOrd="0" presId="urn:microsoft.com/office/officeart/2005/8/layout/hierarchy5"/>
    <dgm:cxn modelId="{EA018405-A47D-495C-9372-C94075092739}" type="presParOf" srcId="{0888E7A5-6C9F-42AD-87F1-A2FA389B1222}" destId="{439DB033-6FB9-41F0-846B-1B0DE9F069E1}" srcOrd="6" destOrd="0" presId="urn:microsoft.com/office/officeart/2005/8/layout/hierarchy5"/>
    <dgm:cxn modelId="{F9B588E7-8DEB-4EC4-A355-9377AD2A416C}" type="presParOf" srcId="{439DB033-6FB9-41F0-846B-1B0DE9F069E1}" destId="{D64AAEFA-3D89-4E1C-86BD-198B0F3ABB53}" srcOrd="0" destOrd="0" presId="urn:microsoft.com/office/officeart/2005/8/layout/hierarchy5"/>
    <dgm:cxn modelId="{9197F7D1-6C47-4103-8323-526063E42592}" type="presParOf" srcId="{0888E7A5-6C9F-42AD-87F1-A2FA389B1222}" destId="{C8C7132C-872C-4F54-9D99-842EAE2BA125}" srcOrd="7" destOrd="0" presId="urn:microsoft.com/office/officeart/2005/8/layout/hierarchy5"/>
    <dgm:cxn modelId="{02D7581E-E8D5-4BBC-8733-CD497E28238B}" type="presParOf" srcId="{C8C7132C-872C-4F54-9D99-842EAE2BA125}" destId="{C1265062-9263-4B40-B785-2ADA02754002}" srcOrd="0" destOrd="0" presId="urn:microsoft.com/office/officeart/2005/8/layout/hierarchy5"/>
    <dgm:cxn modelId="{01C9BDF7-CEC5-41F5-A391-33D26B688B88}" type="presParOf" srcId="{C8C7132C-872C-4F54-9D99-842EAE2BA125}" destId="{2DD7DA10-1579-4BB7-9E2F-C31455ABA192}" srcOrd="1" destOrd="0" presId="urn:microsoft.com/office/officeart/2005/8/layout/hierarchy5"/>
    <dgm:cxn modelId="{48F3B018-A153-4E9D-8648-535989503B31}" type="presParOf" srcId="{2DD7DA10-1579-4BB7-9E2F-C31455ABA192}" destId="{F3F55A62-3B42-42D0-9039-75ED4BC1B0AB}" srcOrd="0" destOrd="0" presId="urn:microsoft.com/office/officeart/2005/8/layout/hierarchy5"/>
    <dgm:cxn modelId="{6906193B-2369-4364-9880-7708EF4469E1}" type="presParOf" srcId="{F3F55A62-3B42-42D0-9039-75ED4BC1B0AB}" destId="{EB03D3FD-471E-4C71-8BC2-0246A926886D}" srcOrd="0" destOrd="0" presId="urn:microsoft.com/office/officeart/2005/8/layout/hierarchy5"/>
    <dgm:cxn modelId="{6D93D30C-4759-475B-B5E5-E934961C9BCA}" type="presParOf" srcId="{2DD7DA10-1579-4BB7-9E2F-C31455ABA192}" destId="{96571A05-86A1-4E6F-827B-BB6E3F2EB58A}" srcOrd="1" destOrd="0" presId="urn:microsoft.com/office/officeart/2005/8/layout/hierarchy5"/>
    <dgm:cxn modelId="{64FB2E06-709A-418E-ABA3-4BFD6475CD4D}" type="presParOf" srcId="{96571A05-86A1-4E6F-827B-BB6E3F2EB58A}" destId="{F84B385F-E954-4328-8F00-435E273D4A73}" srcOrd="0" destOrd="0" presId="urn:microsoft.com/office/officeart/2005/8/layout/hierarchy5"/>
    <dgm:cxn modelId="{F159118F-B047-4478-844D-28557C2D3E1E}" type="presParOf" srcId="{96571A05-86A1-4E6F-827B-BB6E3F2EB58A}" destId="{1DD517C1-F216-4A02-9A65-AB2C89E208AF}" srcOrd="1" destOrd="0" presId="urn:microsoft.com/office/officeart/2005/8/layout/hierarchy5"/>
    <dgm:cxn modelId="{406EBDA6-FF60-4278-8B16-11807CC27F3B}" type="presParOf" srcId="{2DD7DA10-1579-4BB7-9E2F-C31455ABA192}" destId="{951BC5C9-F5E1-4697-A1C4-08BF69464CB6}" srcOrd="2" destOrd="0" presId="urn:microsoft.com/office/officeart/2005/8/layout/hierarchy5"/>
    <dgm:cxn modelId="{8FF73BCD-AAD2-4F9C-8504-EF3B9F11AD4D}" type="presParOf" srcId="{951BC5C9-F5E1-4697-A1C4-08BF69464CB6}" destId="{97D57CC5-06B4-48E0-934F-51051E87F115}" srcOrd="0" destOrd="0" presId="urn:microsoft.com/office/officeart/2005/8/layout/hierarchy5"/>
    <dgm:cxn modelId="{62CA3BD6-C24C-41E3-9C5B-390A52EEB2A1}" type="presParOf" srcId="{2DD7DA10-1579-4BB7-9E2F-C31455ABA192}" destId="{E4E67F47-73A7-49FF-967B-F17A7D514193}" srcOrd="3" destOrd="0" presId="urn:microsoft.com/office/officeart/2005/8/layout/hierarchy5"/>
    <dgm:cxn modelId="{D8F8914E-136C-4285-B18A-C3E7BF355311}" type="presParOf" srcId="{E4E67F47-73A7-49FF-967B-F17A7D514193}" destId="{3CFE6841-BD0C-4ED6-8475-BDBEB37CC9E0}" srcOrd="0" destOrd="0" presId="urn:microsoft.com/office/officeart/2005/8/layout/hierarchy5"/>
    <dgm:cxn modelId="{0E635DA9-D997-4EF2-8FF1-6CEE53A99CBD}" type="presParOf" srcId="{E4E67F47-73A7-49FF-967B-F17A7D514193}" destId="{A99A790A-3517-44F6-BF84-77C428750B3F}" srcOrd="1" destOrd="0" presId="urn:microsoft.com/office/officeart/2005/8/layout/hierarchy5"/>
    <dgm:cxn modelId="{148031B6-7D7A-464F-A1EE-647182F7D7CF}" type="presParOf" srcId="{2DD7DA10-1579-4BB7-9E2F-C31455ABA192}" destId="{639E18F7-95DA-442B-9A68-A8F8F22B98A7}" srcOrd="4" destOrd="0" presId="urn:microsoft.com/office/officeart/2005/8/layout/hierarchy5"/>
    <dgm:cxn modelId="{A87204C7-1968-4079-B6A2-AB111606D14B}" type="presParOf" srcId="{639E18F7-95DA-442B-9A68-A8F8F22B98A7}" destId="{E0B976ED-6955-4B02-9CC6-A8B581175363}" srcOrd="0" destOrd="0" presId="urn:microsoft.com/office/officeart/2005/8/layout/hierarchy5"/>
    <dgm:cxn modelId="{107EEB5A-632D-4E38-A22A-E20280070D9F}" type="presParOf" srcId="{2DD7DA10-1579-4BB7-9E2F-C31455ABA192}" destId="{70B29360-68C2-48A2-8B22-86628CAE2E20}" srcOrd="5" destOrd="0" presId="urn:microsoft.com/office/officeart/2005/8/layout/hierarchy5"/>
    <dgm:cxn modelId="{4B1D5D0A-0D75-44A9-8732-0FAAE762E4C9}" type="presParOf" srcId="{70B29360-68C2-48A2-8B22-86628CAE2E20}" destId="{97668A01-0FE7-4E5B-B1BE-A8299894386A}" srcOrd="0" destOrd="0" presId="urn:microsoft.com/office/officeart/2005/8/layout/hierarchy5"/>
    <dgm:cxn modelId="{9F96E50E-B04B-43EE-8074-8487228C09F6}" type="presParOf" srcId="{70B29360-68C2-48A2-8B22-86628CAE2E20}" destId="{A3773CAE-8407-46EE-8D94-4725FFCC11BC}" srcOrd="1" destOrd="0" presId="urn:microsoft.com/office/officeart/2005/8/layout/hierarchy5"/>
    <dgm:cxn modelId="{C6B54C48-E27C-41FB-9C18-D8895C945708}" type="presParOf" srcId="{E42A2C49-D9D8-4105-8174-082C8357EDE9}" destId="{CEACB344-CA98-43EE-899F-9779F1D80D58}" srcOrd="1" destOrd="0" presId="urn:microsoft.com/office/officeart/2005/8/layout/hierarchy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0A09C90-6029-4CE5-85A9-CECE1ED29EDE}"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8503641-FF22-4644-BB66-823939CADA87}">
      <dgm:prSet phldrT="[Text]" custT="1"/>
      <dgm:spPr/>
      <dgm:t>
        <a:bodyPr/>
        <a:lstStyle/>
        <a:p>
          <a:r>
            <a:rPr lang="en-US" sz="2400" dirty="0" err="1" smtClean="0">
              <a:solidFill>
                <a:srgbClr val="FF0000"/>
              </a:solidFill>
              <a:latin typeface="High Tower Text" pitchFamily="18" charset="0"/>
            </a:rPr>
            <a:t>Pola</a:t>
          </a:r>
          <a:r>
            <a:rPr lang="en-US" sz="2400" dirty="0" smtClean="0">
              <a:solidFill>
                <a:srgbClr val="FF0000"/>
              </a:solidFill>
              <a:latin typeface="High Tower Text" pitchFamily="18" charset="0"/>
            </a:rPr>
            <a:t> </a:t>
          </a:r>
          <a:r>
            <a:rPr lang="en-US" sz="2400" dirty="0" err="1" smtClean="0">
              <a:solidFill>
                <a:srgbClr val="FF0000"/>
              </a:solidFill>
              <a:latin typeface="High Tower Text" pitchFamily="18" charset="0"/>
            </a:rPr>
            <a:t>Pikir</a:t>
          </a:r>
          <a:r>
            <a:rPr lang="en-US" sz="2400" dirty="0" smtClean="0">
              <a:solidFill>
                <a:srgbClr val="FF0000"/>
              </a:solidFill>
              <a:latin typeface="High Tower Text" pitchFamily="18" charset="0"/>
            </a:rPr>
            <a:t> </a:t>
          </a:r>
          <a:r>
            <a:rPr lang="en-US" sz="2400" dirty="0" err="1" smtClean="0">
              <a:solidFill>
                <a:srgbClr val="FF0000"/>
              </a:solidFill>
              <a:latin typeface="High Tower Text" pitchFamily="18" charset="0"/>
            </a:rPr>
            <a:t>dan</a:t>
          </a:r>
          <a:r>
            <a:rPr lang="en-US" sz="2400" dirty="0" smtClean="0">
              <a:solidFill>
                <a:srgbClr val="FF0000"/>
              </a:solidFill>
              <a:latin typeface="High Tower Text" pitchFamily="18" charset="0"/>
            </a:rPr>
            <a:t> </a:t>
          </a:r>
          <a:r>
            <a:rPr lang="en-US" sz="2400" dirty="0" err="1" smtClean="0">
              <a:solidFill>
                <a:srgbClr val="FF0000"/>
              </a:solidFill>
              <a:latin typeface="High Tower Text" pitchFamily="18" charset="0"/>
            </a:rPr>
            <a:t>Pengaruhnya</a:t>
          </a:r>
          <a:r>
            <a:rPr lang="en-US" sz="2400" dirty="0" smtClean="0">
              <a:solidFill>
                <a:srgbClr val="FF0000"/>
              </a:solidFill>
              <a:latin typeface="High Tower Text" pitchFamily="18" charset="0"/>
            </a:rPr>
            <a:t> </a:t>
          </a:r>
          <a:r>
            <a:rPr lang="en-US" sz="2400" dirty="0" err="1" smtClean="0">
              <a:solidFill>
                <a:srgbClr val="FF0000"/>
              </a:solidFill>
              <a:latin typeface="High Tower Text" pitchFamily="18" charset="0"/>
            </a:rPr>
            <a:t>terhadap</a:t>
          </a:r>
          <a:r>
            <a:rPr lang="en-US" sz="2400" dirty="0" smtClean="0">
              <a:solidFill>
                <a:srgbClr val="FF0000"/>
              </a:solidFill>
              <a:latin typeface="High Tower Text" pitchFamily="18" charset="0"/>
            </a:rPr>
            <a:t> </a:t>
          </a:r>
          <a:r>
            <a:rPr lang="en-US" sz="2400" dirty="0" err="1" smtClean="0">
              <a:solidFill>
                <a:srgbClr val="FF0000"/>
              </a:solidFill>
              <a:latin typeface="High Tower Text" pitchFamily="18" charset="0"/>
            </a:rPr>
            <a:t>Keamanan</a:t>
          </a:r>
          <a:r>
            <a:rPr lang="en-US" sz="2400" dirty="0" smtClean="0">
              <a:solidFill>
                <a:srgbClr val="FF0000"/>
              </a:solidFill>
              <a:latin typeface="High Tower Text" pitchFamily="18" charset="0"/>
            </a:rPr>
            <a:t> Negara</a:t>
          </a:r>
          <a:endParaRPr lang="en-US" sz="2400" dirty="0">
            <a:solidFill>
              <a:srgbClr val="FF0000"/>
            </a:solidFill>
            <a:latin typeface="High Tower Text" pitchFamily="18" charset="0"/>
          </a:endParaRPr>
        </a:p>
      </dgm:t>
    </dgm:pt>
    <dgm:pt modelId="{74A92719-3CF7-41FE-875E-3153A8905BAD}" type="parTrans" cxnId="{95E844DA-662B-4353-8777-A61E79A38893}">
      <dgm:prSet/>
      <dgm:spPr/>
      <dgm:t>
        <a:bodyPr/>
        <a:lstStyle/>
        <a:p>
          <a:endParaRPr lang="en-US"/>
        </a:p>
      </dgm:t>
    </dgm:pt>
    <dgm:pt modelId="{3FE86526-9C8A-459E-A1EA-23CC626EA858}" type="sibTrans" cxnId="{95E844DA-662B-4353-8777-A61E79A38893}">
      <dgm:prSet/>
      <dgm:spPr/>
      <dgm:t>
        <a:bodyPr/>
        <a:lstStyle/>
        <a:p>
          <a:endParaRPr lang="en-US"/>
        </a:p>
      </dgm:t>
    </dgm:pt>
    <dgm:pt modelId="{C3FC3769-99B3-48A3-8130-554827F67E70}">
      <dgm:prSet phldrT="[Text]" custT="1"/>
      <dgm:spPr/>
      <dgm:t>
        <a:bodyPr/>
        <a:lstStyle/>
        <a:p>
          <a:r>
            <a:rPr lang="en-US" sz="1600" dirty="0" smtClean="0">
              <a:latin typeface="High Tower Text" pitchFamily="18" charset="0"/>
            </a:rPr>
            <a:t>K</a:t>
          </a:r>
          <a:r>
            <a:rPr lang="id-ID" sz="1600" dirty="0" smtClean="0">
              <a:latin typeface="High Tower Text" pitchFamily="18" charset="0"/>
            </a:rPr>
            <a:t>osmolog</a:t>
          </a:r>
          <a:r>
            <a:rPr lang="en-US" sz="1600" dirty="0" smtClean="0">
              <a:latin typeface="High Tower Text" pitchFamily="18" charset="0"/>
            </a:rPr>
            <a:t>i</a:t>
          </a:r>
          <a:endParaRPr lang="en-US" sz="1600" dirty="0">
            <a:latin typeface="High Tower Text" pitchFamily="18" charset="0"/>
          </a:endParaRPr>
        </a:p>
      </dgm:t>
    </dgm:pt>
    <dgm:pt modelId="{05306480-2959-4613-AE4E-04DFFFC98EA3}" type="parTrans" cxnId="{6A8FA7F6-43BB-4883-87B2-C3E54D952580}">
      <dgm:prSet/>
      <dgm:spPr/>
      <dgm:t>
        <a:bodyPr/>
        <a:lstStyle/>
        <a:p>
          <a:endParaRPr lang="en-US" sz="1600">
            <a:latin typeface="High Tower Text" pitchFamily="18" charset="0"/>
          </a:endParaRPr>
        </a:p>
      </dgm:t>
    </dgm:pt>
    <dgm:pt modelId="{15B195E9-D5A7-49D8-BB08-46204F6E43C5}" type="sibTrans" cxnId="{6A8FA7F6-43BB-4883-87B2-C3E54D952580}">
      <dgm:prSet/>
      <dgm:spPr/>
      <dgm:t>
        <a:bodyPr/>
        <a:lstStyle/>
        <a:p>
          <a:endParaRPr lang="en-US"/>
        </a:p>
      </dgm:t>
    </dgm:pt>
    <dgm:pt modelId="{91B5B268-7628-4E65-85DE-3F376D5B23E9}">
      <dgm:prSet phldrT="[Text]" custT="1"/>
      <dgm:spPr/>
      <dgm:t>
        <a:bodyPr/>
        <a:lstStyle/>
        <a:p>
          <a:r>
            <a:rPr lang="en-US" sz="1600" dirty="0" err="1" smtClean="0">
              <a:latin typeface="High Tower Text" pitchFamily="18" charset="0"/>
            </a:rPr>
            <a:t>Makro</a:t>
          </a:r>
          <a:r>
            <a:rPr lang="en-US" sz="1600" dirty="0" smtClean="0">
              <a:latin typeface="High Tower Text" pitchFamily="18" charset="0"/>
            </a:rPr>
            <a:t> </a:t>
          </a:r>
          <a:r>
            <a:rPr lang="en-US" sz="1600" dirty="0" err="1" smtClean="0">
              <a:latin typeface="High Tower Text" pitchFamily="18" charset="0"/>
            </a:rPr>
            <a:t>dan</a:t>
          </a:r>
          <a:r>
            <a:rPr lang="en-US" sz="1600" dirty="0" smtClean="0">
              <a:latin typeface="High Tower Text" pitchFamily="18" charset="0"/>
            </a:rPr>
            <a:t> </a:t>
          </a:r>
          <a:r>
            <a:rPr lang="en-US" sz="1600" dirty="0" err="1" smtClean="0">
              <a:latin typeface="High Tower Text" pitchFamily="18" charset="0"/>
            </a:rPr>
            <a:t>Mikro</a:t>
          </a:r>
          <a:r>
            <a:rPr lang="en-US" sz="1600" dirty="0" smtClean="0">
              <a:latin typeface="High Tower Text" pitchFamily="18" charset="0"/>
            </a:rPr>
            <a:t> </a:t>
          </a:r>
          <a:r>
            <a:rPr lang="en-US" sz="1600" dirty="0" err="1" smtClean="0">
              <a:latin typeface="High Tower Text" pitchFamily="18" charset="0"/>
            </a:rPr>
            <a:t>Kosmos</a:t>
          </a:r>
          <a:endParaRPr lang="en-US" sz="1600" dirty="0">
            <a:latin typeface="High Tower Text" pitchFamily="18" charset="0"/>
          </a:endParaRPr>
        </a:p>
      </dgm:t>
    </dgm:pt>
    <dgm:pt modelId="{CE697DF1-940A-4096-A2F8-E62B08AE8034}" type="parTrans" cxnId="{D59CA33D-67F5-4ED5-A992-7F69C0769B85}">
      <dgm:prSet/>
      <dgm:spPr/>
      <dgm:t>
        <a:bodyPr/>
        <a:lstStyle/>
        <a:p>
          <a:endParaRPr lang="en-US" sz="1600">
            <a:latin typeface="High Tower Text" pitchFamily="18" charset="0"/>
          </a:endParaRPr>
        </a:p>
      </dgm:t>
    </dgm:pt>
    <dgm:pt modelId="{D4F1B772-C97B-498E-B2A3-61594DEB0301}" type="sibTrans" cxnId="{D59CA33D-67F5-4ED5-A992-7F69C0769B85}">
      <dgm:prSet/>
      <dgm:spPr/>
      <dgm:t>
        <a:bodyPr/>
        <a:lstStyle/>
        <a:p>
          <a:endParaRPr lang="en-US"/>
        </a:p>
      </dgm:t>
    </dgm:pt>
    <dgm:pt modelId="{8A6AB8FC-026F-4817-884D-48C7EE7A507F}">
      <dgm:prSet phldrT="[Text]" custT="1"/>
      <dgm:spPr/>
      <dgm:t>
        <a:bodyPr/>
        <a:lstStyle/>
        <a:p>
          <a:r>
            <a:rPr lang="en-US" sz="1600" dirty="0" smtClean="0">
              <a:latin typeface="High Tower Text" pitchFamily="18" charset="0"/>
            </a:rPr>
            <a:t>Spirit </a:t>
          </a:r>
          <a:endParaRPr lang="en-US" sz="1600" dirty="0">
            <a:latin typeface="High Tower Text" pitchFamily="18" charset="0"/>
          </a:endParaRPr>
        </a:p>
      </dgm:t>
    </dgm:pt>
    <dgm:pt modelId="{83571908-182E-40BC-99EC-EC10F0F9E5B0}" type="parTrans" cxnId="{2110BCD9-7951-4F49-97CC-84F0CB8F9115}">
      <dgm:prSet/>
      <dgm:spPr/>
      <dgm:t>
        <a:bodyPr/>
        <a:lstStyle/>
        <a:p>
          <a:endParaRPr lang="en-US" sz="1600">
            <a:latin typeface="High Tower Text" pitchFamily="18" charset="0"/>
          </a:endParaRPr>
        </a:p>
      </dgm:t>
    </dgm:pt>
    <dgm:pt modelId="{B5FB8E01-F50E-490D-8908-51FC451DE717}" type="sibTrans" cxnId="{2110BCD9-7951-4F49-97CC-84F0CB8F9115}">
      <dgm:prSet/>
      <dgm:spPr/>
      <dgm:t>
        <a:bodyPr/>
        <a:lstStyle/>
        <a:p>
          <a:endParaRPr lang="en-US"/>
        </a:p>
      </dgm:t>
    </dgm:pt>
    <dgm:pt modelId="{07B13759-7CFB-4109-AF77-2AE4B78B15B5}">
      <dgm:prSet phldrT="[Text]" custT="1"/>
      <dgm:spPr/>
      <dgm:t>
        <a:bodyPr/>
        <a:lstStyle/>
        <a:p>
          <a:r>
            <a:rPr lang="en-US" sz="1600" dirty="0" err="1" smtClean="0">
              <a:latin typeface="High Tower Text" pitchFamily="18" charset="0"/>
            </a:rPr>
            <a:t>Jiwa</a:t>
          </a:r>
          <a:r>
            <a:rPr lang="en-US" sz="1600" dirty="0" smtClean="0">
              <a:latin typeface="High Tower Text" pitchFamily="18" charset="0"/>
            </a:rPr>
            <a:t> Negara</a:t>
          </a:r>
          <a:endParaRPr lang="en-US" sz="1600" dirty="0">
            <a:latin typeface="High Tower Text" pitchFamily="18" charset="0"/>
          </a:endParaRPr>
        </a:p>
      </dgm:t>
    </dgm:pt>
    <dgm:pt modelId="{AB187B86-D0F5-4B65-9232-60732987E480}" type="parTrans" cxnId="{CADC80C0-8E20-4196-95FB-7F259A6FCBAA}">
      <dgm:prSet/>
      <dgm:spPr/>
      <dgm:t>
        <a:bodyPr/>
        <a:lstStyle/>
        <a:p>
          <a:endParaRPr lang="en-US" sz="1600">
            <a:latin typeface="High Tower Text" pitchFamily="18" charset="0"/>
          </a:endParaRPr>
        </a:p>
      </dgm:t>
    </dgm:pt>
    <dgm:pt modelId="{39638047-4581-4B7B-8F00-4768798C41F2}" type="sibTrans" cxnId="{CADC80C0-8E20-4196-95FB-7F259A6FCBAA}">
      <dgm:prSet/>
      <dgm:spPr/>
      <dgm:t>
        <a:bodyPr/>
        <a:lstStyle/>
        <a:p>
          <a:endParaRPr lang="en-US"/>
        </a:p>
      </dgm:t>
    </dgm:pt>
    <dgm:pt modelId="{7A5CD772-8DC4-4A41-91FB-438C9CA2A41C}">
      <dgm:prSet custT="1"/>
      <dgm:spPr/>
      <dgm:t>
        <a:bodyPr/>
        <a:lstStyle/>
        <a:p>
          <a:r>
            <a:rPr lang="en-US" sz="1600" dirty="0" err="1" smtClean="0">
              <a:latin typeface="High Tower Text" pitchFamily="18" charset="0"/>
            </a:rPr>
            <a:t>Ideologi</a:t>
          </a:r>
          <a:endParaRPr lang="en-US" sz="1600" dirty="0">
            <a:latin typeface="High Tower Text" pitchFamily="18" charset="0"/>
          </a:endParaRPr>
        </a:p>
      </dgm:t>
    </dgm:pt>
    <dgm:pt modelId="{ACF7DFDA-8F46-4659-A7FB-75C3DA651137}" type="parTrans" cxnId="{D9E9F6BA-B603-494C-82E1-B39CA5D2D745}">
      <dgm:prSet/>
      <dgm:spPr/>
      <dgm:t>
        <a:bodyPr/>
        <a:lstStyle/>
        <a:p>
          <a:endParaRPr lang="en-US" sz="1600">
            <a:latin typeface="High Tower Text" pitchFamily="18" charset="0"/>
          </a:endParaRPr>
        </a:p>
      </dgm:t>
    </dgm:pt>
    <dgm:pt modelId="{146590AE-0C58-4532-9444-52B5A1F7E3C1}" type="sibTrans" cxnId="{D9E9F6BA-B603-494C-82E1-B39CA5D2D745}">
      <dgm:prSet/>
      <dgm:spPr/>
      <dgm:t>
        <a:bodyPr/>
        <a:lstStyle/>
        <a:p>
          <a:endParaRPr lang="en-US"/>
        </a:p>
      </dgm:t>
    </dgm:pt>
    <dgm:pt modelId="{CF8CC4E4-03F0-4864-A8D5-7F502A023EF0}">
      <dgm:prSet custT="1"/>
      <dgm:spPr/>
      <dgm:t>
        <a:bodyPr/>
        <a:lstStyle/>
        <a:p>
          <a:r>
            <a:rPr lang="en-US" sz="1600" dirty="0" err="1" smtClean="0">
              <a:latin typeface="High Tower Text" pitchFamily="18" charset="0"/>
            </a:rPr>
            <a:t>Ilmu</a:t>
          </a:r>
          <a:r>
            <a:rPr lang="en-US" sz="1600" dirty="0" smtClean="0">
              <a:latin typeface="High Tower Text" pitchFamily="18" charset="0"/>
            </a:rPr>
            <a:t> </a:t>
          </a:r>
          <a:r>
            <a:rPr lang="en-US" sz="1600" dirty="0" err="1" smtClean="0">
              <a:latin typeface="High Tower Text" pitchFamily="18" charset="0"/>
            </a:rPr>
            <a:t>Pengetahuan</a:t>
          </a:r>
          <a:r>
            <a:rPr lang="en-US" sz="1600" dirty="0" smtClean="0">
              <a:latin typeface="High Tower Text" pitchFamily="18" charset="0"/>
            </a:rPr>
            <a:t> </a:t>
          </a:r>
          <a:endParaRPr lang="en-US" sz="1600" dirty="0">
            <a:latin typeface="High Tower Text" pitchFamily="18" charset="0"/>
          </a:endParaRPr>
        </a:p>
      </dgm:t>
    </dgm:pt>
    <dgm:pt modelId="{ABB0D936-FFBB-4036-881B-7386DE476AC5}" type="parTrans" cxnId="{F236A0AE-A37B-4B28-8C6B-02C68C98350D}">
      <dgm:prSet/>
      <dgm:spPr/>
      <dgm:t>
        <a:bodyPr/>
        <a:lstStyle/>
        <a:p>
          <a:endParaRPr lang="en-US" sz="1600">
            <a:latin typeface="High Tower Text" pitchFamily="18" charset="0"/>
          </a:endParaRPr>
        </a:p>
      </dgm:t>
    </dgm:pt>
    <dgm:pt modelId="{7F219E44-925E-4BF0-B2CF-7A53BD9DC2FE}" type="sibTrans" cxnId="{F236A0AE-A37B-4B28-8C6B-02C68C98350D}">
      <dgm:prSet/>
      <dgm:spPr/>
      <dgm:t>
        <a:bodyPr/>
        <a:lstStyle/>
        <a:p>
          <a:endParaRPr lang="en-US"/>
        </a:p>
      </dgm:t>
    </dgm:pt>
    <dgm:pt modelId="{C846A7C2-CAF2-4D6A-8878-ED065C61225F}">
      <dgm:prSet custT="1"/>
      <dgm:spPr/>
      <dgm:t>
        <a:bodyPr/>
        <a:lstStyle/>
        <a:p>
          <a:r>
            <a:rPr lang="en-US" sz="1600" dirty="0" err="1" smtClean="0">
              <a:latin typeface="High Tower Text" pitchFamily="18" charset="0"/>
            </a:rPr>
            <a:t>Rekayasa</a:t>
          </a:r>
          <a:r>
            <a:rPr lang="en-US" sz="1600" dirty="0" smtClean="0">
              <a:latin typeface="High Tower Text" pitchFamily="18" charset="0"/>
            </a:rPr>
            <a:t> </a:t>
          </a:r>
          <a:r>
            <a:rPr lang="en-US" sz="1600" dirty="0" err="1" smtClean="0">
              <a:latin typeface="High Tower Text" pitchFamily="18" charset="0"/>
            </a:rPr>
            <a:t>Sosial</a:t>
          </a:r>
          <a:endParaRPr lang="en-US" sz="1600" dirty="0">
            <a:latin typeface="High Tower Text" pitchFamily="18" charset="0"/>
          </a:endParaRPr>
        </a:p>
      </dgm:t>
    </dgm:pt>
    <dgm:pt modelId="{4D855C5C-5169-49B0-BDD8-8B250B9DD61A}" type="parTrans" cxnId="{18FE1194-9B15-4E68-B845-D5E5A44ACDA7}">
      <dgm:prSet/>
      <dgm:spPr/>
      <dgm:t>
        <a:bodyPr/>
        <a:lstStyle/>
        <a:p>
          <a:endParaRPr lang="en-US" sz="1600">
            <a:latin typeface="High Tower Text" pitchFamily="18" charset="0"/>
          </a:endParaRPr>
        </a:p>
      </dgm:t>
    </dgm:pt>
    <dgm:pt modelId="{38FB586A-9B87-4F2B-B023-2FD07F187CFF}" type="sibTrans" cxnId="{18FE1194-9B15-4E68-B845-D5E5A44ACDA7}">
      <dgm:prSet/>
      <dgm:spPr/>
      <dgm:t>
        <a:bodyPr/>
        <a:lstStyle/>
        <a:p>
          <a:endParaRPr lang="en-US"/>
        </a:p>
      </dgm:t>
    </dgm:pt>
    <dgm:pt modelId="{9BE1B82A-67F6-486E-A928-BABBD36FD8CE}">
      <dgm:prSet custT="1"/>
      <dgm:spPr/>
      <dgm:t>
        <a:bodyPr/>
        <a:lstStyle/>
        <a:p>
          <a:r>
            <a:rPr lang="en-US" sz="1600" dirty="0" err="1" smtClean="0">
              <a:latin typeface="High Tower Text" pitchFamily="18" charset="0"/>
            </a:rPr>
            <a:t>Kebijakan</a:t>
          </a:r>
          <a:r>
            <a:rPr lang="en-US" sz="1600" dirty="0" smtClean="0">
              <a:latin typeface="High Tower Text" pitchFamily="18" charset="0"/>
            </a:rPr>
            <a:t> Negara</a:t>
          </a:r>
          <a:endParaRPr lang="en-US" sz="1600" dirty="0">
            <a:latin typeface="High Tower Text" pitchFamily="18" charset="0"/>
          </a:endParaRPr>
        </a:p>
      </dgm:t>
    </dgm:pt>
    <dgm:pt modelId="{5649ADCE-2FBA-4793-A50C-9F6E0A2265AF}" type="parTrans" cxnId="{9FF5C331-C25B-4B2A-8A0C-760868861BE7}">
      <dgm:prSet/>
      <dgm:spPr/>
      <dgm:t>
        <a:bodyPr/>
        <a:lstStyle/>
        <a:p>
          <a:endParaRPr lang="en-US" sz="1600">
            <a:latin typeface="High Tower Text" pitchFamily="18" charset="0"/>
          </a:endParaRPr>
        </a:p>
      </dgm:t>
    </dgm:pt>
    <dgm:pt modelId="{7489929A-98FE-48DD-A026-2D3CCB4662DB}" type="sibTrans" cxnId="{9FF5C331-C25B-4B2A-8A0C-760868861BE7}">
      <dgm:prSet/>
      <dgm:spPr/>
      <dgm:t>
        <a:bodyPr/>
        <a:lstStyle/>
        <a:p>
          <a:endParaRPr lang="en-US"/>
        </a:p>
      </dgm:t>
    </dgm:pt>
    <dgm:pt modelId="{D0A8398C-9D63-4D6D-A041-A59A47D50348}">
      <dgm:prSet custT="1"/>
      <dgm:spPr/>
      <dgm:t>
        <a:bodyPr/>
        <a:lstStyle/>
        <a:p>
          <a:r>
            <a:rPr lang="en-US" sz="1600" dirty="0" err="1" smtClean="0">
              <a:latin typeface="High Tower Text" pitchFamily="18" charset="0"/>
            </a:rPr>
            <a:t>Sistem</a:t>
          </a:r>
          <a:r>
            <a:rPr lang="en-US" sz="1600" dirty="0" smtClean="0">
              <a:latin typeface="High Tower Text" pitchFamily="18" charset="0"/>
            </a:rPr>
            <a:t> </a:t>
          </a:r>
          <a:r>
            <a:rPr lang="en-US" sz="1600" dirty="0" err="1" smtClean="0">
              <a:latin typeface="High Tower Text" pitchFamily="18" charset="0"/>
            </a:rPr>
            <a:t>Berpikir</a:t>
          </a:r>
          <a:endParaRPr lang="en-US" sz="1600" dirty="0">
            <a:latin typeface="High Tower Text" pitchFamily="18" charset="0"/>
          </a:endParaRPr>
        </a:p>
      </dgm:t>
    </dgm:pt>
    <dgm:pt modelId="{92BBA06E-B6A3-4860-BDC6-E57C3123B847}" type="parTrans" cxnId="{8B7E8D79-F04E-483E-8A8B-338335219CD2}">
      <dgm:prSet/>
      <dgm:spPr/>
      <dgm:t>
        <a:bodyPr/>
        <a:lstStyle/>
        <a:p>
          <a:endParaRPr lang="en-US" sz="1600">
            <a:latin typeface="High Tower Text" pitchFamily="18" charset="0"/>
          </a:endParaRPr>
        </a:p>
      </dgm:t>
    </dgm:pt>
    <dgm:pt modelId="{87D28BB6-B28A-4B34-BA91-F8B1131102B6}" type="sibTrans" cxnId="{8B7E8D79-F04E-483E-8A8B-338335219CD2}">
      <dgm:prSet/>
      <dgm:spPr/>
      <dgm:t>
        <a:bodyPr/>
        <a:lstStyle/>
        <a:p>
          <a:endParaRPr lang="en-US"/>
        </a:p>
      </dgm:t>
    </dgm:pt>
    <dgm:pt modelId="{CE1E9150-3DFF-4E8A-B1B9-E854896976D4}">
      <dgm:prSet custT="1"/>
      <dgm:spPr/>
      <dgm:t>
        <a:bodyPr/>
        <a:lstStyle/>
        <a:p>
          <a:r>
            <a:rPr lang="en-US" sz="1600" dirty="0" err="1" smtClean="0">
              <a:latin typeface="High Tower Text" pitchFamily="18" charset="0"/>
            </a:rPr>
            <a:t>Pikiran</a:t>
          </a:r>
          <a:r>
            <a:rPr lang="en-US" sz="1600" dirty="0" smtClean="0">
              <a:latin typeface="High Tower Text" pitchFamily="18" charset="0"/>
            </a:rPr>
            <a:t> </a:t>
          </a:r>
          <a:r>
            <a:rPr lang="en-US" sz="1600" dirty="0" err="1" smtClean="0">
              <a:latin typeface="High Tower Text" pitchFamily="18" charset="0"/>
            </a:rPr>
            <a:t>Kosmik</a:t>
          </a:r>
          <a:endParaRPr lang="en-US" sz="1600" dirty="0">
            <a:latin typeface="High Tower Text" pitchFamily="18" charset="0"/>
          </a:endParaRPr>
        </a:p>
      </dgm:t>
    </dgm:pt>
    <dgm:pt modelId="{FFA3894A-8231-4CDF-A4C3-23329B76E10A}" type="parTrans" cxnId="{9B13234E-C42C-49C6-9FF2-33BE89F29BAD}">
      <dgm:prSet/>
      <dgm:spPr/>
      <dgm:t>
        <a:bodyPr/>
        <a:lstStyle/>
        <a:p>
          <a:endParaRPr lang="en-US" sz="1600">
            <a:latin typeface="High Tower Text" pitchFamily="18" charset="0"/>
          </a:endParaRPr>
        </a:p>
      </dgm:t>
    </dgm:pt>
    <dgm:pt modelId="{4C32A03D-78FA-4F6B-BCFA-68B50BBA57D2}" type="sibTrans" cxnId="{9B13234E-C42C-49C6-9FF2-33BE89F29BAD}">
      <dgm:prSet/>
      <dgm:spPr/>
      <dgm:t>
        <a:bodyPr/>
        <a:lstStyle/>
        <a:p>
          <a:endParaRPr lang="en-US"/>
        </a:p>
      </dgm:t>
    </dgm:pt>
    <dgm:pt modelId="{53FEE02D-CCD2-4721-9FEB-733D3295C465}">
      <dgm:prSet custT="1"/>
      <dgm:spPr/>
      <dgm:t>
        <a:bodyPr/>
        <a:lstStyle/>
        <a:p>
          <a:r>
            <a:rPr lang="en-US" sz="1600" dirty="0" err="1" smtClean="0">
              <a:latin typeface="High Tower Text" pitchFamily="18" charset="0"/>
            </a:rPr>
            <a:t>Kontrol</a:t>
          </a:r>
          <a:r>
            <a:rPr lang="en-US" sz="1600" dirty="0" smtClean="0">
              <a:latin typeface="High Tower Text" pitchFamily="18" charset="0"/>
            </a:rPr>
            <a:t> </a:t>
          </a:r>
          <a:r>
            <a:rPr lang="en-US" sz="1600" dirty="0" err="1" smtClean="0">
              <a:latin typeface="High Tower Text" pitchFamily="18" charset="0"/>
            </a:rPr>
            <a:t>Pikiran</a:t>
          </a:r>
          <a:r>
            <a:rPr lang="en-US" sz="1600" dirty="0" smtClean="0">
              <a:latin typeface="High Tower Text" pitchFamily="18" charset="0"/>
            </a:rPr>
            <a:t> </a:t>
          </a:r>
          <a:endParaRPr lang="id-ID" sz="1600" dirty="0" smtClean="0">
            <a:latin typeface="High Tower Text" pitchFamily="18" charset="0"/>
          </a:endParaRPr>
        </a:p>
      </dgm:t>
    </dgm:pt>
    <dgm:pt modelId="{EFB58BE0-A662-465D-BD8E-CBA4209117E3}" type="parTrans" cxnId="{BD1AE01B-D4EB-40AC-919F-0DC9AB2704BA}">
      <dgm:prSet/>
      <dgm:spPr/>
      <dgm:t>
        <a:bodyPr/>
        <a:lstStyle/>
        <a:p>
          <a:endParaRPr lang="en-US" sz="1600">
            <a:latin typeface="High Tower Text" pitchFamily="18" charset="0"/>
          </a:endParaRPr>
        </a:p>
      </dgm:t>
    </dgm:pt>
    <dgm:pt modelId="{8C91AC29-1221-45C8-95D7-19B354F8B59F}" type="sibTrans" cxnId="{BD1AE01B-D4EB-40AC-919F-0DC9AB2704BA}">
      <dgm:prSet/>
      <dgm:spPr/>
      <dgm:t>
        <a:bodyPr/>
        <a:lstStyle/>
        <a:p>
          <a:endParaRPr lang="en-US"/>
        </a:p>
      </dgm:t>
    </dgm:pt>
    <dgm:pt modelId="{972DE825-501B-4DAE-9E1A-9980F3393D39}">
      <dgm:prSet custT="1"/>
      <dgm:spPr/>
      <dgm:t>
        <a:bodyPr/>
        <a:lstStyle/>
        <a:p>
          <a:r>
            <a:rPr lang="en-US" sz="1600" dirty="0" err="1" smtClean="0">
              <a:latin typeface="High Tower Text" pitchFamily="18" charset="0"/>
            </a:rPr>
            <a:t>Pertahanan</a:t>
          </a:r>
          <a:r>
            <a:rPr lang="en-US" sz="1600" dirty="0" smtClean="0">
              <a:latin typeface="High Tower Text" pitchFamily="18" charset="0"/>
            </a:rPr>
            <a:t> </a:t>
          </a:r>
          <a:r>
            <a:rPr lang="en-US" sz="1600" dirty="0" err="1" smtClean="0">
              <a:latin typeface="High Tower Text" pitchFamily="18" charset="0"/>
            </a:rPr>
            <a:t>dan</a:t>
          </a:r>
          <a:r>
            <a:rPr lang="en-US" sz="1600" dirty="0" smtClean="0">
              <a:latin typeface="High Tower Text" pitchFamily="18" charset="0"/>
            </a:rPr>
            <a:t> </a:t>
          </a:r>
          <a:r>
            <a:rPr lang="en-US" sz="1600" dirty="0" err="1" smtClean="0">
              <a:latin typeface="High Tower Text" pitchFamily="18" charset="0"/>
            </a:rPr>
            <a:t>Keamanan</a:t>
          </a:r>
          <a:endParaRPr lang="en-US" sz="1600" dirty="0">
            <a:latin typeface="High Tower Text" pitchFamily="18" charset="0"/>
          </a:endParaRPr>
        </a:p>
      </dgm:t>
    </dgm:pt>
    <dgm:pt modelId="{B31667C4-A076-4734-9F15-F623A9F3F7DB}" type="parTrans" cxnId="{0BC32A7E-6E96-4BD1-B869-D6299C752252}">
      <dgm:prSet/>
      <dgm:spPr/>
      <dgm:t>
        <a:bodyPr/>
        <a:lstStyle/>
        <a:p>
          <a:endParaRPr lang="en-US" sz="1600">
            <a:latin typeface="High Tower Text" pitchFamily="18" charset="0"/>
          </a:endParaRPr>
        </a:p>
      </dgm:t>
    </dgm:pt>
    <dgm:pt modelId="{F636D462-A572-4490-876A-CDCB28DD4262}" type="sibTrans" cxnId="{0BC32A7E-6E96-4BD1-B869-D6299C752252}">
      <dgm:prSet/>
      <dgm:spPr/>
      <dgm:t>
        <a:bodyPr/>
        <a:lstStyle/>
        <a:p>
          <a:endParaRPr lang="en-US"/>
        </a:p>
      </dgm:t>
    </dgm:pt>
    <dgm:pt modelId="{D98E0065-B893-4D26-933A-E8AEAC212C29}">
      <dgm:prSet/>
      <dgm:spPr/>
      <dgm:t>
        <a:bodyPr/>
        <a:lstStyle/>
        <a:p>
          <a:r>
            <a:rPr lang="en-US" dirty="0" err="1" smtClean="0">
              <a:solidFill>
                <a:srgbClr val="FF0000"/>
              </a:solidFill>
            </a:rPr>
            <a:t>Perang</a:t>
          </a:r>
          <a:r>
            <a:rPr lang="en-US" dirty="0" smtClean="0">
              <a:solidFill>
                <a:srgbClr val="FF0000"/>
              </a:solidFill>
            </a:rPr>
            <a:t> </a:t>
          </a:r>
          <a:r>
            <a:rPr lang="en-US" dirty="0" err="1" smtClean="0">
              <a:solidFill>
                <a:srgbClr val="FF0000"/>
              </a:solidFill>
            </a:rPr>
            <a:t>Kosmik</a:t>
          </a:r>
          <a:endParaRPr lang="id-ID" dirty="0">
            <a:solidFill>
              <a:srgbClr val="FF0000"/>
            </a:solidFill>
          </a:endParaRPr>
        </a:p>
      </dgm:t>
    </dgm:pt>
    <dgm:pt modelId="{77FF9710-679A-4577-9DB9-0D3218DC9562}" type="parTrans" cxnId="{880A70C9-95C2-41C7-B39D-3BF469A14F9C}">
      <dgm:prSet/>
      <dgm:spPr/>
      <dgm:t>
        <a:bodyPr/>
        <a:lstStyle/>
        <a:p>
          <a:endParaRPr lang="id-ID"/>
        </a:p>
      </dgm:t>
    </dgm:pt>
    <dgm:pt modelId="{FB0E484F-A799-4CE9-9BDF-A52786A51007}" type="sibTrans" cxnId="{880A70C9-95C2-41C7-B39D-3BF469A14F9C}">
      <dgm:prSet/>
      <dgm:spPr/>
      <dgm:t>
        <a:bodyPr/>
        <a:lstStyle/>
        <a:p>
          <a:endParaRPr lang="id-ID"/>
        </a:p>
      </dgm:t>
    </dgm:pt>
    <dgm:pt modelId="{972FCF3C-A0D0-419D-9324-BBB1818FDAED}">
      <dgm:prSet/>
      <dgm:spPr/>
      <dgm:t>
        <a:bodyPr/>
        <a:lstStyle/>
        <a:p>
          <a:r>
            <a:rPr lang="en-US" dirty="0" err="1" smtClean="0">
              <a:solidFill>
                <a:srgbClr val="FF0000"/>
              </a:solidFill>
            </a:rPr>
            <a:t>Perang</a:t>
          </a:r>
          <a:r>
            <a:rPr lang="en-US" dirty="0" smtClean="0">
              <a:solidFill>
                <a:srgbClr val="FF0000"/>
              </a:solidFill>
            </a:rPr>
            <a:t> </a:t>
          </a:r>
          <a:r>
            <a:rPr lang="en-US" dirty="0" err="1" smtClean="0">
              <a:solidFill>
                <a:srgbClr val="FF0000"/>
              </a:solidFill>
            </a:rPr>
            <a:t>Hibrida</a:t>
          </a:r>
          <a:endParaRPr lang="id-ID" dirty="0">
            <a:solidFill>
              <a:srgbClr val="FF0000"/>
            </a:solidFill>
          </a:endParaRPr>
        </a:p>
      </dgm:t>
    </dgm:pt>
    <dgm:pt modelId="{13B72583-09A0-4A23-A283-DEFDB3E90914}" type="parTrans" cxnId="{16860E52-1FFC-4FB0-B594-F63E1DD6AE09}">
      <dgm:prSet/>
      <dgm:spPr/>
      <dgm:t>
        <a:bodyPr/>
        <a:lstStyle/>
        <a:p>
          <a:endParaRPr lang="id-ID"/>
        </a:p>
      </dgm:t>
    </dgm:pt>
    <dgm:pt modelId="{D21A3D79-7B03-461A-A403-E831F722CDEB}" type="sibTrans" cxnId="{16860E52-1FFC-4FB0-B594-F63E1DD6AE09}">
      <dgm:prSet/>
      <dgm:spPr/>
      <dgm:t>
        <a:bodyPr/>
        <a:lstStyle/>
        <a:p>
          <a:endParaRPr lang="id-ID"/>
        </a:p>
      </dgm:t>
    </dgm:pt>
    <dgm:pt modelId="{6F2FF3F1-3B25-4D66-86D0-99058EBB7067}">
      <dgm:prSet/>
      <dgm:spPr/>
      <dgm:t>
        <a:bodyPr/>
        <a:lstStyle/>
        <a:p>
          <a:r>
            <a:rPr lang="en-US" dirty="0" err="1" smtClean="0">
              <a:solidFill>
                <a:srgbClr val="FF0000"/>
              </a:solidFill>
            </a:rPr>
            <a:t>Subversi</a:t>
          </a:r>
          <a:r>
            <a:rPr lang="en-US" dirty="0" smtClean="0">
              <a:solidFill>
                <a:srgbClr val="FF0000"/>
              </a:solidFill>
            </a:rPr>
            <a:t> </a:t>
          </a:r>
          <a:r>
            <a:rPr lang="en-US" dirty="0" err="1" smtClean="0">
              <a:solidFill>
                <a:srgbClr val="FF0000"/>
              </a:solidFill>
            </a:rPr>
            <a:t>Ideologi</a:t>
          </a:r>
          <a:endParaRPr lang="id-ID" dirty="0">
            <a:solidFill>
              <a:srgbClr val="FF0000"/>
            </a:solidFill>
          </a:endParaRPr>
        </a:p>
      </dgm:t>
    </dgm:pt>
    <dgm:pt modelId="{80E9631E-BB46-4662-ADC2-A91C11B63296}" type="parTrans" cxnId="{E7864334-CDD3-4D16-A51C-87B3357765B1}">
      <dgm:prSet/>
      <dgm:spPr/>
      <dgm:t>
        <a:bodyPr/>
        <a:lstStyle/>
        <a:p>
          <a:endParaRPr lang="id-ID"/>
        </a:p>
      </dgm:t>
    </dgm:pt>
    <dgm:pt modelId="{2796E4BE-6FF5-4655-A2CC-E6C9578D87DD}" type="sibTrans" cxnId="{E7864334-CDD3-4D16-A51C-87B3357765B1}">
      <dgm:prSet/>
      <dgm:spPr/>
      <dgm:t>
        <a:bodyPr/>
        <a:lstStyle/>
        <a:p>
          <a:endParaRPr lang="id-ID"/>
        </a:p>
      </dgm:t>
    </dgm:pt>
    <dgm:pt modelId="{171CEA3A-827E-4D93-BD9C-66E52B9587A3}">
      <dgm:prSet/>
      <dgm:spPr/>
      <dgm:t>
        <a:bodyPr/>
        <a:lstStyle/>
        <a:p>
          <a:r>
            <a:rPr lang="en-US" dirty="0" err="1" smtClean="0">
              <a:solidFill>
                <a:srgbClr val="FF0000"/>
              </a:solidFill>
            </a:rPr>
            <a:t>Perang</a:t>
          </a:r>
          <a:r>
            <a:rPr lang="en-US" dirty="0" smtClean="0">
              <a:solidFill>
                <a:srgbClr val="FF0000"/>
              </a:solidFill>
            </a:rPr>
            <a:t> </a:t>
          </a:r>
          <a:r>
            <a:rPr lang="en-US" dirty="0" err="1" smtClean="0">
              <a:solidFill>
                <a:srgbClr val="FF0000"/>
              </a:solidFill>
            </a:rPr>
            <a:t>Pemikiran</a:t>
          </a:r>
          <a:endParaRPr lang="id-ID" dirty="0">
            <a:solidFill>
              <a:srgbClr val="FF0000"/>
            </a:solidFill>
          </a:endParaRPr>
        </a:p>
      </dgm:t>
    </dgm:pt>
    <dgm:pt modelId="{ECDEF53E-7ACD-4D69-916E-34C225B1FEF3}" type="parTrans" cxnId="{08226900-8683-452C-9D55-A04D3C0C74FC}">
      <dgm:prSet/>
      <dgm:spPr/>
      <dgm:t>
        <a:bodyPr/>
        <a:lstStyle/>
        <a:p>
          <a:endParaRPr lang="id-ID"/>
        </a:p>
      </dgm:t>
    </dgm:pt>
    <dgm:pt modelId="{E906FE42-D7BE-4551-B8A0-D4F4AF138139}" type="sibTrans" cxnId="{08226900-8683-452C-9D55-A04D3C0C74FC}">
      <dgm:prSet/>
      <dgm:spPr/>
      <dgm:t>
        <a:bodyPr/>
        <a:lstStyle/>
        <a:p>
          <a:endParaRPr lang="id-ID"/>
        </a:p>
      </dgm:t>
    </dgm:pt>
    <dgm:pt modelId="{2B061052-E5B1-4AD6-BB89-AD851F33972F}" type="pres">
      <dgm:prSet presAssocID="{50A09C90-6029-4CE5-85A9-CECE1ED29EDE}" presName="hierChild1" presStyleCnt="0">
        <dgm:presLayoutVars>
          <dgm:chPref val="1"/>
          <dgm:dir/>
          <dgm:animOne val="branch"/>
          <dgm:animLvl val="lvl"/>
          <dgm:resizeHandles/>
        </dgm:presLayoutVars>
      </dgm:prSet>
      <dgm:spPr/>
      <dgm:t>
        <a:bodyPr/>
        <a:lstStyle/>
        <a:p>
          <a:endParaRPr lang="en-US"/>
        </a:p>
      </dgm:t>
    </dgm:pt>
    <dgm:pt modelId="{ACA14761-3019-44E8-A7CF-BCFDB4602BB8}" type="pres">
      <dgm:prSet presAssocID="{B8503641-FF22-4644-BB66-823939CADA87}" presName="hierRoot1" presStyleCnt="0"/>
      <dgm:spPr/>
    </dgm:pt>
    <dgm:pt modelId="{18E074C5-4F04-4257-A151-239769CA794C}" type="pres">
      <dgm:prSet presAssocID="{B8503641-FF22-4644-BB66-823939CADA87}" presName="composite" presStyleCnt="0"/>
      <dgm:spPr/>
    </dgm:pt>
    <dgm:pt modelId="{E8ACEE40-49A2-440E-9CF6-F2ED56B3EFBC}" type="pres">
      <dgm:prSet presAssocID="{B8503641-FF22-4644-BB66-823939CADA87}" presName="background" presStyleLbl="node0" presStyleIdx="0" presStyleCnt="1"/>
      <dgm:spPr/>
    </dgm:pt>
    <dgm:pt modelId="{8B36456D-5FC2-44FC-B2FA-9236335EFA7A}" type="pres">
      <dgm:prSet presAssocID="{B8503641-FF22-4644-BB66-823939CADA87}" presName="text" presStyleLbl="fgAcc0" presStyleIdx="0" presStyleCnt="1" custScaleX="343524">
        <dgm:presLayoutVars>
          <dgm:chPref val="3"/>
        </dgm:presLayoutVars>
      </dgm:prSet>
      <dgm:spPr/>
      <dgm:t>
        <a:bodyPr/>
        <a:lstStyle/>
        <a:p>
          <a:endParaRPr lang="en-US"/>
        </a:p>
      </dgm:t>
    </dgm:pt>
    <dgm:pt modelId="{FEE5653A-170C-4899-9D74-BC18A7A67158}" type="pres">
      <dgm:prSet presAssocID="{B8503641-FF22-4644-BB66-823939CADA87}" presName="hierChild2" presStyleCnt="0"/>
      <dgm:spPr/>
    </dgm:pt>
    <dgm:pt modelId="{4EE5A824-5D41-4E18-A405-89B474DB275E}" type="pres">
      <dgm:prSet presAssocID="{05306480-2959-4613-AE4E-04DFFFC98EA3}" presName="Name10" presStyleLbl="parChTrans1D2" presStyleIdx="0" presStyleCnt="4"/>
      <dgm:spPr/>
      <dgm:t>
        <a:bodyPr/>
        <a:lstStyle/>
        <a:p>
          <a:endParaRPr lang="en-US"/>
        </a:p>
      </dgm:t>
    </dgm:pt>
    <dgm:pt modelId="{774A8B4F-E909-4F14-A444-CB5879B9AFA6}" type="pres">
      <dgm:prSet presAssocID="{C3FC3769-99B3-48A3-8130-554827F67E70}" presName="hierRoot2" presStyleCnt="0"/>
      <dgm:spPr/>
    </dgm:pt>
    <dgm:pt modelId="{0F13CA4B-1C1B-4C3E-8037-ADBC2680BEBF}" type="pres">
      <dgm:prSet presAssocID="{C3FC3769-99B3-48A3-8130-554827F67E70}" presName="composite2" presStyleCnt="0"/>
      <dgm:spPr/>
    </dgm:pt>
    <dgm:pt modelId="{8607D344-DFEF-488A-9DE3-88EE37764885}" type="pres">
      <dgm:prSet presAssocID="{C3FC3769-99B3-48A3-8130-554827F67E70}" presName="background2" presStyleLbl="node2" presStyleIdx="0" presStyleCnt="4"/>
      <dgm:spPr/>
    </dgm:pt>
    <dgm:pt modelId="{C28A7B8F-9776-44A8-9E1F-7CC99EF152D2}" type="pres">
      <dgm:prSet presAssocID="{C3FC3769-99B3-48A3-8130-554827F67E70}" presName="text2" presStyleLbl="fgAcc2" presStyleIdx="0" presStyleCnt="4">
        <dgm:presLayoutVars>
          <dgm:chPref val="3"/>
        </dgm:presLayoutVars>
      </dgm:prSet>
      <dgm:spPr/>
      <dgm:t>
        <a:bodyPr/>
        <a:lstStyle/>
        <a:p>
          <a:endParaRPr lang="en-US"/>
        </a:p>
      </dgm:t>
    </dgm:pt>
    <dgm:pt modelId="{38D22E41-3259-46BB-AC5C-D35F6AB90591}" type="pres">
      <dgm:prSet presAssocID="{C3FC3769-99B3-48A3-8130-554827F67E70}" presName="hierChild3" presStyleCnt="0"/>
      <dgm:spPr/>
    </dgm:pt>
    <dgm:pt modelId="{F7F05A89-83AA-48B1-9BCB-72C5A99A71B3}" type="pres">
      <dgm:prSet presAssocID="{CE697DF1-940A-4096-A2F8-E62B08AE8034}" presName="Name17" presStyleLbl="parChTrans1D3" presStyleIdx="0" presStyleCnt="4"/>
      <dgm:spPr/>
      <dgm:t>
        <a:bodyPr/>
        <a:lstStyle/>
        <a:p>
          <a:endParaRPr lang="en-US"/>
        </a:p>
      </dgm:t>
    </dgm:pt>
    <dgm:pt modelId="{5C6DC33B-6652-455A-B91B-8DADCE2CDC41}" type="pres">
      <dgm:prSet presAssocID="{91B5B268-7628-4E65-85DE-3F376D5B23E9}" presName="hierRoot3" presStyleCnt="0"/>
      <dgm:spPr/>
    </dgm:pt>
    <dgm:pt modelId="{13575E95-7391-44C6-92AD-9FB3381E2B5F}" type="pres">
      <dgm:prSet presAssocID="{91B5B268-7628-4E65-85DE-3F376D5B23E9}" presName="composite3" presStyleCnt="0"/>
      <dgm:spPr/>
    </dgm:pt>
    <dgm:pt modelId="{AD849BB3-6171-4132-B495-F21C67111FC9}" type="pres">
      <dgm:prSet presAssocID="{91B5B268-7628-4E65-85DE-3F376D5B23E9}" presName="background3" presStyleLbl="node3" presStyleIdx="0" presStyleCnt="4"/>
      <dgm:spPr/>
    </dgm:pt>
    <dgm:pt modelId="{AD9C6830-A426-4DE0-BCB4-0E0BF96A02EA}" type="pres">
      <dgm:prSet presAssocID="{91B5B268-7628-4E65-85DE-3F376D5B23E9}" presName="text3" presStyleLbl="fgAcc3" presStyleIdx="0" presStyleCnt="4">
        <dgm:presLayoutVars>
          <dgm:chPref val="3"/>
        </dgm:presLayoutVars>
      </dgm:prSet>
      <dgm:spPr/>
      <dgm:t>
        <a:bodyPr/>
        <a:lstStyle/>
        <a:p>
          <a:endParaRPr lang="en-US"/>
        </a:p>
      </dgm:t>
    </dgm:pt>
    <dgm:pt modelId="{1A87A35D-5B43-42C3-99F8-F091AD4B496F}" type="pres">
      <dgm:prSet presAssocID="{91B5B268-7628-4E65-85DE-3F376D5B23E9}" presName="hierChild4" presStyleCnt="0"/>
      <dgm:spPr/>
    </dgm:pt>
    <dgm:pt modelId="{FA243405-AC9F-4160-ADC0-E79FB007F8B8}" type="pres">
      <dgm:prSet presAssocID="{FFA3894A-8231-4CDF-A4C3-23329B76E10A}" presName="Name23" presStyleLbl="parChTrans1D4" presStyleIdx="0" presStyleCnt="8"/>
      <dgm:spPr/>
      <dgm:t>
        <a:bodyPr/>
        <a:lstStyle/>
        <a:p>
          <a:endParaRPr lang="en-US"/>
        </a:p>
      </dgm:t>
    </dgm:pt>
    <dgm:pt modelId="{590B23E5-8FB3-4915-9E14-23535AB56559}" type="pres">
      <dgm:prSet presAssocID="{CE1E9150-3DFF-4E8A-B1B9-E854896976D4}" presName="hierRoot4" presStyleCnt="0"/>
      <dgm:spPr/>
    </dgm:pt>
    <dgm:pt modelId="{AC550610-43CB-40F8-946D-1A476EBFFE8D}" type="pres">
      <dgm:prSet presAssocID="{CE1E9150-3DFF-4E8A-B1B9-E854896976D4}" presName="composite4" presStyleCnt="0"/>
      <dgm:spPr/>
    </dgm:pt>
    <dgm:pt modelId="{FD1ACB9E-A4F0-47DD-9F6F-B0927B50BD5D}" type="pres">
      <dgm:prSet presAssocID="{CE1E9150-3DFF-4E8A-B1B9-E854896976D4}" presName="background4" presStyleLbl="node4" presStyleIdx="0" presStyleCnt="8"/>
      <dgm:spPr/>
    </dgm:pt>
    <dgm:pt modelId="{34A2DD4C-B6AC-4875-9B71-C6F2123AE763}" type="pres">
      <dgm:prSet presAssocID="{CE1E9150-3DFF-4E8A-B1B9-E854896976D4}" presName="text4" presStyleLbl="fgAcc4" presStyleIdx="0" presStyleCnt="8">
        <dgm:presLayoutVars>
          <dgm:chPref val="3"/>
        </dgm:presLayoutVars>
      </dgm:prSet>
      <dgm:spPr/>
      <dgm:t>
        <a:bodyPr/>
        <a:lstStyle/>
        <a:p>
          <a:endParaRPr lang="en-US"/>
        </a:p>
      </dgm:t>
    </dgm:pt>
    <dgm:pt modelId="{F3F04FC7-006C-4D24-8549-B786FED1E1A1}" type="pres">
      <dgm:prSet presAssocID="{CE1E9150-3DFF-4E8A-B1B9-E854896976D4}" presName="hierChild5" presStyleCnt="0"/>
      <dgm:spPr/>
    </dgm:pt>
    <dgm:pt modelId="{389FC7E5-F7C9-4117-A375-2CED3ABDE285}" type="pres">
      <dgm:prSet presAssocID="{77FF9710-679A-4577-9DB9-0D3218DC9562}" presName="Name23" presStyleLbl="parChTrans1D4" presStyleIdx="1" presStyleCnt="8"/>
      <dgm:spPr/>
      <dgm:t>
        <a:bodyPr/>
        <a:lstStyle/>
        <a:p>
          <a:endParaRPr lang="id-ID"/>
        </a:p>
      </dgm:t>
    </dgm:pt>
    <dgm:pt modelId="{9C72A75A-42D7-41E3-AE36-45007D5BFCAF}" type="pres">
      <dgm:prSet presAssocID="{D98E0065-B893-4D26-933A-E8AEAC212C29}" presName="hierRoot4" presStyleCnt="0"/>
      <dgm:spPr/>
    </dgm:pt>
    <dgm:pt modelId="{EE13A76D-B8F6-4D7B-B526-3FE302964A6A}" type="pres">
      <dgm:prSet presAssocID="{D98E0065-B893-4D26-933A-E8AEAC212C29}" presName="composite4" presStyleCnt="0"/>
      <dgm:spPr/>
    </dgm:pt>
    <dgm:pt modelId="{43FDF9D1-CC2B-4FE2-9E9F-5DF822CF12D5}" type="pres">
      <dgm:prSet presAssocID="{D98E0065-B893-4D26-933A-E8AEAC212C29}" presName="background4" presStyleLbl="node4" presStyleIdx="1" presStyleCnt="8"/>
      <dgm:spPr/>
    </dgm:pt>
    <dgm:pt modelId="{3A4F9BD6-A532-4D9A-8E1E-D53EBA81696C}" type="pres">
      <dgm:prSet presAssocID="{D98E0065-B893-4D26-933A-E8AEAC212C29}" presName="text4" presStyleLbl="fgAcc4" presStyleIdx="1" presStyleCnt="8">
        <dgm:presLayoutVars>
          <dgm:chPref val="3"/>
        </dgm:presLayoutVars>
      </dgm:prSet>
      <dgm:spPr/>
      <dgm:t>
        <a:bodyPr/>
        <a:lstStyle/>
        <a:p>
          <a:endParaRPr lang="id-ID"/>
        </a:p>
      </dgm:t>
    </dgm:pt>
    <dgm:pt modelId="{87907159-028A-4434-9C58-C25963A56874}" type="pres">
      <dgm:prSet presAssocID="{D98E0065-B893-4D26-933A-E8AEAC212C29}" presName="hierChild5" presStyleCnt="0"/>
      <dgm:spPr/>
    </dgm:pt>
    <dgm:pt modelId="{F308D06D-E67F-4E2E-A964-7CC958531E98}" type="pres">
      <dgm:prSet presAssocID="{83571908-182E-40BC-99EC-EC10F0F9E5B0}" presName="Name10" presStyleLbl="parChTrans1D2" presStyleIdx="1" presStyleCnt="4"/>
      <dgm:spPr/>
      <dgm:t>
        <a:bodyPr/>
        <a:lstStyle/>
        <a:p>
          <a:endParaRPr lang="en-US"/>
        </a:p>
      </dgm:t>
    </dgm:pt>
    <dgm:pt modelId="{BAF4BD5D-B906-4324-B263-972494E5F7A1}" type="pres">
      <dgm:prSet presAssocID="{8A6AB8FC-026F-4817-884D-48C7EE7A507F}" presName="hierRoot2" presStyleCnt="0"/>
      <dgm:spPr/>
    </dgm:pt>
    <dgm:pt modelId="{9CC5AE66-70E2-44B2-9B9E-F30B0D1A24DA}" type="pres">
      <dgm:prSet presAssocID="{8A6AB8FC-026F-4817-884D-48C7EE7A507F}" presName="composite2" presStyleCnt="0"/>
      <dgm:spPr/>
    </dgm:pt>
    <dgm:pt modelId="{FE6E9FB4-CDF0-426C-9011-ABC43B3ED579}" type="pres">
      <dgm:prSet presAssocID="{8A6AB8FC-026F-4817-884D-48C7EE7A507F}" presName="background2" presStyleLbl="node2" presStyleIdx="1" presStyleCnt="4"/>
      <dgm:spPr/>
    </dgm:pt>
    <dgm:pt modelId="{AA4ABB33-6685-4E81-9F9D-88162CC77EF4}" type="pres">
      <dgm:prSet presAssocID="{8A6AB8FC-026F-4817-884D-48C7EE7A507F}" presName="text2" presStyleLbl="fgAcc2" presStyleIdx="1" presStyleCnt="4">
        <dgm:presLayoutVars>
          <dgm:chPref val="3"/>
        </dgm:presLayoutVars>
      </dgm:prSet>
      <dgm:spPr/>
      <dgm:t>
        <a:bodyPr/>
        <a:lstStyle/>
        <a:p>
          <a:endParaRPr lang="en-US"/>
        </a:p>
      </dgm:t>
    </dgm:pt>
    <dgm:pt modelId="{0EEF3358-BDAA-4BE9-88EB-D960354CA5E7}" type="pres">
      <dgm:prSet presAssocID="{8A6AB8FC-026F-4817-884D-48C7EE7A507F}" presName="hierChild3" presStyleCnt="0"/>
      <dgm:spPr/>
    </dgm:pt>
    <dgm:pt modelId="{48C07F05-9702-45C8-A413-BA79AFB57A8C}" type="pres">
      <dgm:prSet presAssocID="{AB187B86-D0F5-4B65-9232-60732987E480}" presName="Name17" presStyleLbl="parChTrans1D3" presStyleIdx="1" presStyleCnt="4"/>
      <dgm:spPr/>
      <dgm:t>
        <a:bodyPr/>
        <a:lstStyle/>
        <a:p>
          <a:endParaRPr lang="en-US"/>
        </a:p>
      </dgm:t>
    </dgm:pt>
    <dgm:pt modelId="{27A4E9AB-D16C-43DA-AC98-8ED000DA698D}" type="pres">
      <dgm:prSet presAssocID="{07B13759-7CFB-4109-AF77-2AE4B78B15B5}" presName="hierRoot3" presStyleCnt="0"/>
      <dgm:spPr/>
    </dgm:pt>
    <dgm:pt modelId="{E228AD40-62B6-4953-BCDC-99FAEDD70C56}" type="pres">
      <dgm:prSet presAssocID="{07B13759-7CFB-4109-AF77-2AE4B78B15B5}" presName="composite3" presStyleCnt="0"/>
      <dgm:spPr/>
    </dgm:pt>
    <dgm:pt modelId="{53046AD8-F234-4117-908E-DD5862DE1EC7}" type="pres">
      <dgm:prSet presAssocID="{07B13759-7CFB-4109-AF77-2AE4B78B15B5}" presName="background3" presStyleLbl="node3" presStyleIdx="1" presStyleCnt="4"/>
      <dgm:spPr/>
    </dgm:pt>
    <dgm:pt modelId="{347980C7-3EB5-4605-9BC0-0C811F49D79E}" type="pres">
      <dgm:prSet presAssocID="{07B13759-7CFB-4109-AF77-2AE4B78B15B5}" presName="text3" presStyleLbl="fgAcc3" presStyleIdx="1" presStyleCnt="4">
        <dgm:presLayoutVars>
          <dgm:chPref val="3"/>
        </dgm:presLayoutVars>
      </dgm:prSet>
      <dgm:spPr/>
      <dgm:t>
        <a:bodyPr/>
        <a:lstStyle/>
        <a:p>
          <a:endParaRPr lang="en-US"/>
        </a:p>
      </dgm:t>
    </dgm:pt>
    <dgm:pt modelId="{19494411-A204-4D55-B3FF-A9668A9279A9}" type="pres">
      <dgm:prSet presAssocID="{07B13759-7CFB-4109-AF77-2AE4B78B15B5}" presName="hierChild4" presStyleCnt="0"/>
      <dgm:spPr/>
    </dgm:pt>
    <dgm:pt modelId="{FC3B9F69-7348-4E60-979D-59920F0FE7D2}" type="pres">
      <dgm:prSet presAssocID="{EFB58BE0-A662-465D-BD8E-CBA4209117E3}" presName="Name23" presStyleLbl="parChTrans1D4" presStyleIdx="2" presStyleCnt="8"/>
      <dgm:spPr/>
      <dgm:t>
        <a:bodyPr/>
        <a:lstStyle/>
        <a:p>
          <a:endParaRPr lang="en-US"/>
        </a:p>
      </dgm:t>
    </dgm:pt>
    <dgm:pt modelId="{B5D79214-78AC-4CA3-9B3D-23833B57B3D9}" type="pres">
      <dgm:prSet presAssocID="{53FEE02D-CCD2-4721-9FEB-733D3295C465}" presName="hierRoot4" presStyleCnt="0"/>
      <dgm:spPr/>
    </dgm:pt>
    <dgm:pt modelId="{D109A076-7D5D-4E79-B4CE-579F6715BB53}" type="pres">
      <dgm:prSet presAssocID="{53FEE02D-CCD2-4721-9FEB-733D3295C465}" presName="composite4" presStyleCnt="0"/>
      <dgm:spPr/>
    </dgm:pt>
    <dgm:pt modelId="{603E0836-F7FD-4CFF-B34D-EE765E139FA0}" type="pres">
      <dgm:prSet presAssocID="{53FEE02D-CCD2-4721-9FEB-733D3295C465}" presName="background4" presStyleLbl="node4" presStyleIdx="2" presStyleCnt="8"/>
      <dgm:spPr/>
    </dgm:pt>
    <dgm:pt modelId="{2E85798D-CD10-43D2-B74F-F48A56702685}" type="pres">
      <dgm:prSet presAssocID="{53FEE02D-CCD2-4721-9FEB-733D3295C465}" presName="text4" presStyleLbl="fgAcc4" presStyleIdx="2" presStyleCnt="8">
        <dgm:presLayoutVars>
          <dgm:chPref val="3"/>
        </dgm:presLayoutVars>
      </dgm:prSet>
      <dgm:spPr/>
      <dgm:t>
        <a:bodyPr/>
        <a:lstStyle/>
        <a:p>
          <a:endParaRPr lang="en-US"/>
        </a:p>
      </dgm:t>
    </dgm:pt>
    <dgm:pt modelId="{8BF126A5-5535-4D5E-82CF-65103E8CBAE0}" type="pres">
      <dgm:prSet presAssocID="{53FEE02D-CCD2-4721-9FEB-733D3295C465}" presName="hierChild5" presStyleCnt="0"/>
      <dgm:spPr/>
    </dgm:pt>
    <dgm:pt modelId="{A7E5588A-8155-418C-BE61-17F4D4850581}" type="pres">
      <dgm:prSet presAssocID="{13B72583-09A0-4A23-A283-DEFDB3E90914}" presName="Name23" presStyleLbl="parChTrans1D4" presStyleIdx="3" presStyleCnt="8"/>
      <dgm:spPr/>
      <dgm:t>
        <a:bodyPr/>
        <a:lstStyle/>
        <a:p>
          <a:endParaRPr lang="id-ID"/>
        </a:p>
      </dgm:t>
    </dgm:pt>
    <dgm:pt modelId="{5D0A5187-F229-48FE-8DDC-5266C4412713}" type="pres">
      <dgm:prSet presAssocID="{972FCF3C-A0D0-419D-9324-BBB1818FDAED}" presName="hierRoot4" presStyleCnt="0"/>
      <dgm:spPr/>
    </dgm:pt>
    <dgm:pt modelId="{142AA739-2525-48F3-8355-0CE5CC87E66F}" type="pres">
      <dgm:prSet presAssocID="{972FCF3C-A0D0-419D-9324-BBB1818FDAED}" presName="composite4" presStyleCnt="0"/>
      <dgm:spPr/>
    </dgm:pt>
    <dgm:pt modelId="{55A8F900-4E40-4C42-94D6-A986B4293707}" type="pres">
      <dgm:prSet presAssocID="{972FCF3C-A0D0-419D-9324-BBB1818FDAED}" presName="background4" presStyleLbl="node4" presStyleIdx="3" presStyleCnt="8"/>
      <dgm:spPr/>
    </dgm:pt>
    <dgm:pt modelId="{11DB8EEA-1215-47CB-A002-3D0447B4C858}" type="pres">
      <dgm:prSet presAssocID="{972FCF3C-A0D0-419D-9324-BBB1818FDAED}" presName="text4" presStyleLbl="fgAcc4" presStyleIdx="3" presStyleCnt="8">
        <dgm:presLayoutVars>
          <dgm:chPref val="3"/>
        </dgm:presLayoutVars>
      </dgm:prSet>
      <dgm:spPr/>
      <dgm:t>
        <a:bodyPr/>
        <a:lstStyle/>
        <a:p>
          <a:endParaRPr lang="id-ID"/>
        </a:p>
      </dgm:t>
    </dgm:pt>
    <dgm:pt modelId="{CA0A1FC8-1722-4F69-A575-888B34F14888}" type="pres">
      <dgm:prSet presAssocID="{972FCF3C-A0D0-419D-9324-BBB1818FDAED}" presName="hierChild5" presStyleCnt="0"/>
      <dgm:spPr/>
    </dgm:pt>
    <dgm:pt modelId="{92B47414-8F77-4F7B-8D25-76A3232E20F6}" type="pres">
      <dgm:prSet presAssocID="{ACF7DFDA-8F46-4659-A7FB-75C3DA651137}" presName="Name10" presStyleLbl="parChTrans1D2" presStyleIdx="2" presStyleCnt="4"/>
      <dgm:spPr/>
      <dgm:t>
        <a:bodyPr/>
        <a:lstStyle/>
        <a:p>
          <a:endParaRPr lang="en-US"/>
        </a:p>
      </dgm:t>
    </dgm:pt>
    <dgm:pt modelId="{B2338BD4-1190-4B7F-80B5-F089D7EAFEF7}" type="pres">
      <dgm:prSet presAssocID="{7A5CD772-8DC4-4A41-91FB-438C9CA2A41C}" presName="hierRoot2" presStyleCnt="0"/>
      <dgm:spPr/>
    </dgm:pt>
    <dgm:pt modelId="{8CC53868-BE7A-49CB-8EDC-2C4499AC1390}" type="pres">
      <dgm:prSet presAssocID="{7A5CD772-8DC4-4A41-91FB-438C9CA2A41C}" presName="composite2" presStyleCnt="0"/>
      <dgm:spPr/>
    </dgm:pt>
    <dgm:pt modelId="{0FB1395E-9657-4365-9E72-D997C81549D5}" type="pres">
      <dgm:prSet presAssocID="{7A5CD772-8DC4-4A41-91FB-438C9CA2A41C}" presName="background2" presStyleLbl="node2" presStyleIdx="2" presStyleCnt="4"/>
      <dgm:spPr/>
    </dgm:pt>
    <dgm:pt modelId="{9EDED26E-8A1A-4015-A591-C10D8159D4C5}" type="pres">
      <dgm:prSet presAssocID="{7A5CD772-8DC4-4A41-91FB-438C9CA2A41C}" presName="text2" presStyleLbl="fgAcc2" presStyleIdx="2" presStyleCnt="4">
        <dgm:presLayoutVars>
          <dgm:chPref val="3"/>
        </dgm:presLayoutVars>
      </dgm:prSet>
      <dgm:spPr/>
      <dgm:t>
        <a:bodyPr/>
        <a:lstStyle/>
        <a:p>
          <a:endParaRPr lang="en-US"/>
        </a:p>
      </dgm:t>
    </dgm:pt>
    <dgm:pt modelId="{5F07022B-AA0E-4310-8F52-83ABA6B95ABD}" type="pres">
      <dgm:prSet presAssocID="{7A5CD772-8DC4-4A41-91FB-438C9CA2A41C}" presName="hierChild3" presStyleCnt="0"/>
      <dgm:spPr/>
    </dgm:pt>
    <dgm:pt modelId="{2511CED9-A9EC-4D12-911D-1F2806CC2E55}" type="pres">
      <dgm:prSet presAssocID="{5649ADCE-2FBA-4793-A50C-9F6E0A2265AF}" presName="Name17" presStyleLbl="parChTrans1D3" presStyleIdx="2" presStyleCnt="4"/>
      <dgm:spPr/>
      <dgm:t>
        <a:bodyPr/>
        <a:lstStyle/>
        <a:p>
          <a:endParaRPr lang="en-US"/>
        </a:p>
      </dgm:t>
    </dgm:pt>
    <dgm:pt modelId="{320CFB62-64B8-4760-B356-37885ED0BAB2}" type="pres">
      <dgm:prSet presAssocID="{9BE1B82A-67F6-486E-A928-BABBD36FD8CE}" presName="hierRoot3" presStyleCnt="0"/>
      <dgm:spPr/>
    </dgm:pt>
    <dgm:pt modelId="{6C37CE8C-91CE-4931-9E7D-277783F6B110}" type="pres">
      <dgm:prSet presAssocID="{9BE1B82A-67F6-486E-A928-BABBD36FD8CE}" presName="composite3" presStyleCnt="0"/>
      <dgm:spPr/>
    </dgm:pt>
    <dgm:pt modelId="{8B0A92F4-19E5-4C0C-B176-9C7DFE9A73D2}" type="pres">
      <dgm:prSet presAssocID="{9BE1B82A-67F6-486E-A928-BABBD36FD8CE}" presName="background3" presStyleLbl="node3" presStyleIdx="2" presStyleCnt="4"/>
      <dgm:spPr/>
    </dgm:pt>
    <dgm:pt modelId="{8547583B-B7DB-4871-8C42-4DFC449A6667}" type="pres">
      <dgm:prSet presAssocID="{9BE1B82A-67F6-486E-A928-BABBD36FD8CE}" presName="text3" presStyleLbl="fgAcc3" presStyleIdx="2" presStyleCnt="4">
        <dgm:presLayoutVars>
          <dgm:chPref val="3"/>
        </dgm:presLayoutVars>
      </dgm:prSet>
      <dgm:spPr/>
      <dgm:t>
        <a:bodyPr/>
        <a:lstStyle/>
        <a:p>
          <a:endParaRPr lang="en-US"/>
        </a:p>
      </dgm:t>
    </dgm:pt>
    <dgm:pt modelId="{94405161-F868-407E-B9BB-DB6697EE8709}" type="pres">
      <dgm:prSet presAssocID="{9BE1B82A-67F6-486E-A928-BABBD36FD8CE}" presName="hierChild4" presStyleCnt="0"/>
      <dgm:spPr/>
    </dgm:pt>
    <dgm:pt modelId="{1F5D787F-F692-491D-A1F8-AF5448D0161B}" type="pres">
      <dgm:prSet presAssocID="{B31667C4-A076-4734-9F15-F623A9F3F7DB}" presName="Name23" presStyleLbl="parChTrans1D4" presStyleIdx="4" presStyleCnt="8"/>
      <dgm:spPr/>
      <dgm:t>
        <a:bodyPr/>
        <a:lstStyle/>
        <a:p>
          <a:endParaRPr lang="en-US"/>
        </a:p>
      </dgm:t>
    </dgm:pt>
    <dgm:pt modelId="{77051CC6-7175-48D7-811F-FED02E6E610C}" type="pres">
      <dgm:prSet presAssocID="{972DE825-501B-4DAE-9E1A-9980F3393D39}" presName="hierRoot4" presStyleCnt="0"/>
      <dgm:spPr/>
    </dgm:pt>
    <dgm:pt modelId="{9E503950-8398-4D12-91BD-5A175AB059D9}" type="pres">
      <dgm:prSet presAssocID="{972DE825-501B-4DAE-9E1A-9980F3393D39}" presName="composite4" presStyleCnt="0"/>
      <dgm:spPr/>
    </dgm:pt>
    <dgm:pt modelId="{ABD00987-202A-4F24-903B-E50149FDB6DB}" type="pres">
      <dgm:prSet presAssocID="{972DE825-501B-4DAE-9E1A-9980F3393D39}" presName="background4" presStyleLbl="node4" presStyleIdx="4" presStyleCnt="8"/>
      <dgm:spPr/>
    </dgm:pt>
    <dgm:pt modelId="{9B1067BD-6268-4304-A874-09530E1C842D}" type="pres">
      <dgm:prSet presAssocID="{972DE825-501B-4DAE-9E1A-9980F3393D39}" presName="text4" presStyleLbl="fgAcc4" presStyleIdx="4" presStyleCnt="8">
        <dgm:presLayoutVars>
          <dgm:chPref val="3"/>
        </dgm:presLayoutVars>
      </dgm:prSet>
      <dgm:spPr/>
      <dgm:t>
        <a:bodyPr/>
        <a:lstStyle/>
        <a:p>
          <a:endParaRPr lang="en-US"/>
        </a:p>
      </dgm:t>
    </dgm:pt>
    <dgm:pt modelId="{6F46BB6B-6209-4037-8601-5505E2951FC9}" type="pres">
      <dgm:prSet presAssocID="{972DE825-501B-4DAE-9E1A-9980F3393D39}" presName="hierChild5" presStyleCnt="0"/>
      <dgm:spPr/>
    </dgm:pt>
    <dgm:pt modelId="{6993D7B7-B4C7-4A47-B761-686FB84D770F}" type="pres">
      <dgm:prSet presAssocID="{80E9631E-BB46-4662-ADC2-A91C11B63296}" presName="Name23" presStyleLbl="parChTrans1D4" presStyleIdx="5" presStyleCnt="8"/>
      <dgm:spPr/>
      <dgm:t>
        <a:bodyPr/>
        <a:lstStyle/>
        <a:p>
          <a:endParaRPr lang="id-ID"/>
        </a:p>
      </dgm:t>
    </dgm:pt>
    <dgm:pt modelId="{D39FBB6F-BA7A-4276-B574-E3AA620D6BE1}" type="pres">
      <dgm:prSet presAssocID="{6F2FF3F1-3B25-4D66-86D0-99058EBB7067}" presName="hierRoot4" presStyleCnt="0"/>
      <dgm:spPr/>
    </dgm:pt>
    <dgm:pt modelId="{FECFCD0E-B7D7-450D-B526-B6C52765A9DC}" type="pres">
      <dgm:prSet presAssocID="{6F2FF3F1-3B25-4D66-86D0-99058EBB7067}" presName="composite4" presStyleCnt="0"/>
      <dgm:spPr/>
    </dgm:pt>
    <dgm:pt modelId="{3ACC4394-423B-4D87-8E26-1077A55B5604}" type="pres">
      <dgm:prSet presAssocID="{6F2FF3F1-3B25-4D66-86D0-99058EBB7067}" presName="background4" presStyleLbl="node4" presStyleIdx="5" presStyleCnt="8"/>
      <dgm:spPr/>
    </dgm:pt>
    <dgm:pt modelId="{BA955006-7902-41AE-9E6F-60388CDF9A6E}" type="pres">
      <dgm:prSet presAssocID="{6F2FF3F1-3B25-4D66-86D0-99058EBB7067}" presName="text4" presStyleLbl="fgAcc4" presStyleIdx="5" presStyleCnt="8">
        <dgm:presLayoutVars>
          <dgm:chPref val="3"/>
        </dgm:presLayoutVars>
      </dgm:prSet>
      <dgm:spPr/>
      <dgm:t>
        <a:bodyPr/>
        <a:lstStyle/>
        <a:p>
          <a:endParaRPr lang="id-ID"/>
        </a:p>
      </dgm:t>
    </dgm:pt>
    <dgm:pt modelId="{7734A7C0-9F3E-4EEC-84BB-1D4735DD3B9C}" type="pres">
      <dgm:prSet presAssocID="{6F2FF3F1-3B25-4D66-86D0-99058EBB7067}" presName="hierChild5" presStyleCnt="0"/>
      <dgm:spPr/>
    </dgm:pt>
    <dgm:pt modelId="{9A853B93-E719-488E-B0E2-4F02F8534562}" type="pres">
      <dgm:prSet presAssocID="{ABB0D936-FFBB-4036-881B-7386DE476AC5}" presName="Name10" presStyleLbl="parChTrans1D2" presStyleIdx="3" presStyleCnt="4"/>
      <dgm:spPr/>
      <dgm:t>
        <a:bodyPr/>
        <a:lstStyle/>
        <a:p>
          <a:endParaRPr lang="en-US"/>
        </a:p>
      </dgm:t>
    </dgm:pt>
    <dgm:pt modelId="{A59C73FF-CD6B-4563-8564-235FD8726382}" type="pres">
      <dgm:prSet presAssocID="{CF8CC4E4-03F0-4864-A8D5-7F502A023EF0}" presName="hierRoot2" presStyleCnt="0"/>
      <dgm:spPr/>
    </dgm:pt>
    <dgm:pt modelId="{0FFA9150-6C3B-40C5-B0D9-BDC5AC355C82}" type="pres">
      <dgm:prSet presAssocID="{CF8CC4E4-03F0-4864-A8D5-7F502A023EF0}" presName="composite2" presStyleCnt="0"/>
      <dgm:spPr/>
    </dgm:pt>
    <dgm:pt modelId="{2E4BE722-A7D2-47E2-A4BC-8496CA743E86}" type="pres">
      <dgm:prSet presAssocID="{CF8CC4E4-03F0-4864-A8D5-7F502A023EF0}" presName="background2" presStyleLbl="node2" presStyleIdx="3" presStyleCnt="4"/>
      <dgm:spPr/>
    </dgm:pt>
    <dgm:pt modelId="{7C55802B-A4C5-41BC-89B6-FF54A1568D54}" type="pres">
      <dgm:prSet presAssocID="{CF8CC4E4-03F0-4864-A8D5-7F502A023EF0}" presName="text2" presStyleLbl="fgAcc2" presStyleIdx="3" presStyleCnt="4">
        <dgm:presLayoutVars>
          <dgm:chPref val="3"/>
        </dgm:presLayoutVars>
      </dgm:prSet>
      <dgm:spPr/>
      <dgm:t>
        <a:bodyPr/>
        <a:lstStyle/>
        <a:p>
          <a:endParaRPr lang="en-US"/>
        </a:p>
      </dgm:t>
    </dgm:pt>
    <dgm:pt modelId="{F3269ACC-0BD0-4E39-AC3E-FAAD03BC1C2A}" type="pres">
      <dgm:prSet presAssocID="{CF8CC4E4-03F0-4864-A8D5-7F502A023EF0}" presName="hierChild3" presStyleCnt="0"/>
      <dgm:spPr/>
    </dgm:pt>
    <dgm:pt modelId="{A2A61219-5AAF-46BA-B9C2-575845DF5B49}" type="pres">
      <dgm:prSet presAssocID="{4D855C5C-5169-49B0-BDD8-8B250B9DD61A}" presName="Name17" presStyleLbl="parChTrans1D3" presStyleIdx="3" presStyleCnt="4"/>
      <dgm:spPr/>
      <dgm:t>
        <a:bodyPr/>
        <a:lstStyle/>
        <a:p>
          <a:endParaRPr lang="en-US"/>
        </a:p>
      </dgm:t>
    </dgm:pt>
    <dgm:pt modelId="{34D53B91-EB39-47E9-97BC-8771612AB365}" type="pres">
      <dgm:prSet presAssocID="{C846A7C2-CAF2-4D6A-8878-ED065C61225F}" presName="hierRoot3" presStyleCnt="0"/>
      <dgm:spPr/>
    </dgm:pt>
    <dgm:pt modelId="{6127C735-BF21-4673-BBB1-A3A163E73453}" type="pres">
      <dgm:prSet presAssocID="{C846A7C2-CAF2-4D6A-8878-ED065C61225F}" presName="composite3" presStyleCnt="0"/>
      <dgm:spPr/>
    </dgm:pt>
    <dgm:pt modelId="{96278759-FB53-41E2-867B-41FD6E0484B2}" type="pres">
      <dgm:prSet presAssocID="{C846A7C2-CAF2-4D6A-8878-ED065C61225F}" presName="background3" presStyleLbl="node3" presStyleIdx="3" presStyleCnt="4"/>
      <dgm:spPr/>
    </dgm:pt>
    <dgm:pt modelId="{4685F3A1-2488-4D2A-BD0D-E57F10BBDBC7}" type="pres">
      <dgm:prSet presAssocID="{C846A7C2-CAF2-4D6A-8878-ED065C61225F}" presName="text3" presStyleLbl="fgAcc3" presStyleIdx="3" presStyleCnt="4">
        <dgm:presLayoutVars>
          <dgm:chPref val="3"/>
        </dgm:presLayoutVars>
      </dgm:prSet>
      <dgm:spPr/>
      <dgm:t>
        <a:bodyPr/>
        <a:lstStyle/>
        <a:p>
          <a:endParaRPr lang="en-US"/>
        </a:p>
      </dgm:t>
    </dgm:pt>
    <dgm:pt modelId="{8945F2FA-F9AC-4EC8-BB8A-82BA960A5CB6}" type="pres">
      <dgm:prSet presAssocID="{C846A7C2-CAF2-4D6A-8878-ED065C61225F}" presName="hierChild4" presStyleCnt="0"/>
      <dgm:spPr/>
    </dgm:pt>
    <dgm:pt modelId="{987C6660-9F61-4485-A5A8-2558744322A9}" type="pres">
      <dgm:prSet presAssocID="{92BBA06E-B6A3-4860-BDC6-E57C3123B847}" presName="Name23" presStyleLbl="parChTrans1D4" presStyleIdx="6" presStyleCnt="8"/>
      <dgm:spPr/>
      <dgm:t>
        <a:bodyPr/>
        <a:lstStyle/>
        <a:p>
          <a:endParaRPr lang="en-US"/>
        </a:p>
      </dgm:t>
    </dgm:pt>
    <dgm:pt modelId="{65C0D21B-1985-4BC1-8D66-ABC817A9201A}" type="pres">
      <dgm:prSet presAssocID="{D0A8398C-9D63-4D6D-A041-A59A47D50348}" presName="hierRoot4" presStyleCnt="0"/>
      <dgm:spPr/>
    </dgm:pt>
    <dgm:pt modelId="{7206B71C-D18C-4655-8542-F804FA431CB3}" type="pres">
      <dgm:prSet presAssocID="{D0A8398C-9D63-4D6D-A041-A59A47D50348}" presName="composite4" presStyleCnt="0"/>
      <dgm:spPr/>
    </dgm:pt>
    <dgm:pt modelId="{43681F68-DB1F-4AD2-B477-64A57095736E}" type="pres">
      <dgm:prSet presAssocID="{D0A8398C-9D63-4D6D-A041-A59A47D50348}" presName="background4" presStyleLbl="node4" presStyleIdx="6" presStyleCnt="8"/>
      <dgm:spPr/>
    </dgm:pt>
    <dgm:pt modelId="{62343B2B-F1F0-48D9-AC6B-E0A923A8BCB3}" type="pres">
      <dgm:prSet presAssocID="{D0A8398C-9D63-4D6D-A041-A59A47D50348}" presName="text4" presStyleLbl="fgAcc4" presStyleIdx="6" presStyleCnt="8">
        <dgm:presLayoutVars>
          <dgm:chPref val="3"/>
        </dgm:presLayoutVars>
      </dgm:prSet>
      <dgm:spPr/>
      <dgm:t>
        <a:bodyPr/>
        <a:lstStyle/>
        <a:p>
          <a:endParaRPr lang="en-US"/>
        </a:p>
      </dgm:t>
    </dgm:pt>
    <dgm:pt modelId="{0DC93E7A-5D48-4C95-8F22-E1EC8CAD3B47}" type="pres">
      <dgm:prSet presAssocID="{D0A8398C-9D63-4D6D-A041-A59A47D50348}" presName="hierChild5" presStyleCnt="0"/>
      <dgm:spPr/>
    </dgm:pt>
    <dgm:pt modelId="{6BD59A20-928A-47C3-A477-BED951B70528}" type="pres">
      <dgm:prSet presAssocID="{ECDEF53E-7ACD-4D69-916E-34C225B1FEF3}" presName="Name23" presStyleLbl="parChTrans1D4" presStyleIdx="7" presStyleCnt="8"/>
      <dgm:spPr/>
      <dgm:t>
        <a:bodyPr/>
        <a:lstStyle/>
        <a:p>
          <a:endParaRPr lang="id-ID"/>
        </a:p>
      </dgm:t>
    </dgm:pt>
    <dgm:pt modelId="{3E1BCD7F-844C-4AD4-A7CB-E5364BEA1497}" type="pres">
      <dgm:prSet presAssocID="{171CEA3A-827E-4D93-BD9C-66E52B9587A3}" presName="hierRoot4" presStyleCnt="0"/>
      <dgm:spPr/>
    </dgm:pt>
    <dgm:pt modelId="{7B3B5416-8773-4CDE-AA0C-0DF8BC6D3D4A}" type="pres">
      <dgm:prSet presAssocID="{171CEA3A-827E-4D93-BD9C-66E52B9587A3}" presName="composite4" presStyleCnt="0"/>
      <dgm:spPr/>
    </dgm:pt>
    <dgm:pt modelId="{21E773C5-B512-455C-ABF6-E436FACF1AC2}" type="pres">
      <dgm:prSet presAssocID="{171CEA3A-827E-4D93-BD9C-66E52B9587A3}" presName="background4" presStyleLbl="node4" presStyleIdx="7" presStyleCnt="8"/>
      <dgm:spPr/>
    </dgm:pt>
    <dgm:pt modelId="{0813B1D3-C60B-4869-8FC2-F363AB538776}" type="pres">
      <dgm:prSet presAssocID="{171CEA3A-827E-4D93-BD9C-66E52B9587A3}" presName="text4" presStyleLbl="fgAcc4" presStyleIdx="7" presStyleCnt="8">
        <dgm:presLayoutVars>
          <dgm:chPref val="3"/>
        </dgm:presLayoutVars>
      </dgm:prSet>
      <dgm:spPr/>
      <dgm:t>
        <a:bodyPr/>
        <a:lstStyle/>
        <a:p>
          <a:endParaRPr lang="id-ID"/>
        </a:p>
      </dgm:t>
    </dgm:pt>
    <dgm:pt modelId="{B9EFD2E7-85EC-4203-A754-6C963E641B03}" type="pres">
      <dgm:prSet presAssocID="{171CEA3A-827E-4D93-BD9C-66E52B9587A3}" presName="hierChild5" presStyleCnt="0"/>
      <dgm:spPr/>
    </dgm:pt>
  </dgm:ptLst>
  <dgm:cxnLst>
    <dgm:cxn modelId="{880A70C9-95C2-41C7-B39D-3BF469A14F9C}" srcId="{CE1E9150-3DFF-4E8A-B1B9-E854896976D4}" destId="{D98E0065-B893-4D26-933A-E8AEAC212C29}" srcOrd="0" destOrd="0" parTransId="{77FF9710-679A-4577-9DB9-0D3218DC9562}" sibTransId="{FB0E484F-A799-4CE9-9BDF-A52786A51007}"/>
    <dgm:cxn modelId="{BD1AE01B-D4EB-40AC-919F-0DC9AB2704BA}" srcId="{07B13759-7CFB-4109-AF77-2AE4B78B15B5}" destId="{53FEE02D-CCD2-4721-9FEB-733D3295C465}" srcOrd="0" destOrd="0" parTransId="{EFB58BE0-A662-465D-BD8E-CBA4209117E3}" sibTransId="{8C91AC29-1221-45C8-95D7-19B354F8B59F}"/>
    <dgm:cxn modelId="{F236A0AE-A37B-4B28-8C6B-02C68C98350D}" srcId="{B8503641-FF22-4644-BB66-823939CADA87}" destId="{CF8CC4E4-03F0-4864-A8D5-7F502A023EF0}" srcOrd="3" destOrd="0" parTransId="{ABB0D936-FFBB-4036-881B-7386DE476AC5}" sibTransId="{7F219E44-925E-4BF0-B2CF-7A53BD9DC2FE}"/>
    <dgm:cxn modelId="{B04FE4A2-60C1-4A9F-80F3-7C28AFCED2FB}" type="presOf" srcId="{972FCF3C-A0D0-419D-9324-BBB1818FDAED}" destId="{11DB8EEA-1215-47CB-A002-3D0447B4C858}" srcOrd="0" destOrd="0" presId="urn:microsoft.com/office/officeart/2005/8/layout/hierarchy1"/>
    <dgm:cxn modelId="{906A7B44-B921-47D0-9374-AC4EAF0ADBFE}" type="presOf" srcId="{CF8CC4E4-03F0-4864-A8D5-7F502A023EF0}" destId="{7C55802B-A4C5-41BC-89B6-FF54A1568D54}" srcOrd="0" destOrd="0" presId="urn:microsoft.com/office/officeart/2005/8/layout/hierarchy1"/>
    <dgm:cxn modelId="{C738B038-9CDD-4DC8-B1ED-758DCE7ABCA9}" type="presOf" srcId="{EFB58BE0-A662-465D-BD8E-CBA4209117E3}" destId="{FC3B9F69-7348-4E60-979D-59920F0FE7D2}" srcOrd="0" destOrd="0" presId="urn:microsoft.com/office/officeart/2005/8/layout/hierarchy1"/>
    <dgm:cxn modelId="{79802CF6-39EE-4DA3-B0B4-A6010E4BE7E1}" type="presOf" srcId="{CE697DF1-940A-4096-A2F8-E62B08AE8034}" destId="{F7F05A89-83AA-48B1-9BCB-72C5A99A71B3}" srcOrd="0" destOrd="0" presId="urn:microsoft.com/office/officeart/2005/8/layout/hierarchy1"/>
    <dgm:cxn modelId="{93BED392-D602-4B7A-9E47-B2814DE7702F}" type="presOf" srcId="{53FEE02D-CCD2-4721-9FEB-733D3295C465}" destId="{2E85798D-CD10-43D2-B74F-F48A56702685}" srcOrd="0" destOrd="0" presId="urn:microsoft.com/office/officeart/2005/8/layout/hierarchy1"/>
    <dgm:cxn modelId="{D9E9F6BA-B603-494C-82E1-B39CA5D2D745}" srcId="{B8503641-FF22-4644-BB66-823939CADA87}" destId="{7A5CD772-8DC4-4A41-91FB-438C9CA2A41C}" srcOrd="2" destOrd="0" parTransId="{ACF7DFDA-8F46-4659-A7FB-75C3DA651137}" sibTransId="{146590AE-0C58-4532-9444-52B5A1F7E3C1}"/>
    <dgm:cxn modelId="{A32309ED-E318-4FA9-B3D4-4A427929439C}" type="presOf" srcId="{5649ADCE-2FBA-4793-A50C-9F6E0A2265AF}" destId="{2511CED9-A9EC-4D12-911D-1F2806CC2E55}" srcOrd="0" destOrd="0" presId="urn:microsoft.com/office/officeart/2005/8/layout/hierarchy1"/>
    <dgm:cxn modelId="{16860E52-1FFC-4FB0-B594-F63E1DD6AE09}" srcId="{53FEE02D-CCD2-4721-9FEB-733D3295C465}" destId="{972FCF3C-A0D0-419D-9324-BBB1818FDAED}" srcOrd="0" destOrd="0" parTransId="{13B72583-09A0-4A23-A283-DEFDB3E90914}" sibTransId="{D21A3D79-7B03-461A-A403-E831F722CDEB}"/>
    <dgm:cxn modelId="{6D367818-DDEE-424A-A1D2-B503082E5A6B}" type="presOf" srcId="{9BE1B82A-67F6-486E-A928-BABBD36FD8CE}" destId="{8547583B-B7DB-4871-8C42-4DFC449A6667}" srcOrd="0" destOrd="0" presId="urn:microsoft.com/office/officeart/2005/8/layout/hierarchy1"/>
    <dgm:cxn modelId="{18FE1194-9B15-4E68-B845-D5E5A44ACDA7}" srcId="{CF8CC4E4-03F0-4864-A8D5-7F502A023EF0}" destId="{C846A7C2-CAF2-4D6A-8878-ED065C61225F}" srcOrd="0" destOrd="0" parTransId="{4D855C5C-5169-49B0-BDD8-8B250B9DD61A}" sibTransId="{38FB586A-9B87-4F2B-B023-2FD07F187CFF}"/>
    <dgm:cxn modelId="{1407A81E-9B5D-4489-9526-5640A281A8B7}" type="presOf" srcId="{50A09C90-6029-4CE5-85A9-CECE1ED29EDE}" destId="{2B061052-E5B1-4AD6-BB89-AD851F33972F}" srcOrd="0" destOrd="0" presId="urn:microsoft.com/office/officeart/2005/8/layout/hierarchy1"/>
    <dgm:cxn modelId="{6A8FA7F6-43BB-4883-87B2-C3E54D952580}" srcId="{B8503641-FF22-4644-BB66-823939CADA87}" destId="{C3FC3769-99B3-48A3-8130-554827F67E70}" srcOrd="0" destOrd="0" parTransId="{05306480-2959-4613-AE4E-04DFFFC98EA3}" sibTransId="{15B195E9-D5A7-49D8-BB08-46204F6E43C5}"/>
    <dgm:cxn modelId="{36087922-03AF-489C-87A1-50F61649D2D0}" type="presOf" srcId="{C846A7C2-CAF2-4D6A-8878-ED065C61225F}" destId="{4685F3A1-2488-4D2A-BD0D-E57F10BBDBC7}" srcOrd="0" destOrd="0" presId="urn:microsoft.com/office/officeart/2005/8/layout/hierarchy1"/>
    <dgm:cxn modelId="{5EED65A0-961F-425F-99EB-F169DE7FCDBF}" type="presOf" srcId="{13B72583-09A0-4A23-A283-DEFDB3E90914}" destId="{A7E5588A-8155-418C-BE61-17F4D4850581}" srcOrd="0" destOrd="0" presId="urn:microsoft.com/office/officeart/2005/8/layout/hierarchy1"/>
    <dgm:cxn modelId="{3A18B11F-5994-4E1A-B88F-72A7AE05B6C6}" type="presOf" srcId="{972DE825-501B-4DAE-9E1A-9980F3393D39}" destId="{9B1067BD-6268-4304-A874-09530E1C842D}" srcOrd="0" destOrd="0" presId="urn:microsoft.com/office/officeart/2005/8/layout/hierarchy1"/>
    <dgm:cxn modelId="{524FBDFB-B89B-4238-8311-0D5DE9371C1A}" type="presOf" srcId="{FFA3894A-8231-4CDF-A4C3-23329B76E10A}" destId="{FA243405-AC9F-4160-ADC0-E79FB007F8B8}" srcOrd="0" destOrd="0" presId="urn:microsoft.com/office/officeart/2005/8/layout/hierarchy1"/>
    <dgm:cxn modelId="{64C8C1C8-E75A-42F4-ACDC-5FF7516A8F70}" type="presOf" srcId="{07B13759-7CFB-4109-AF77-2AE4B78B15B5}" destId="{347980C7-3EB5-4605-9BC0-0C811F49D79E}" srcOrd="0" destOrd="0" presId="urn:microsoft.com/office/officeart/2005/8/layout/hierarchy1"/>
    <dgm:cxn modelId="{628184D4-7DC0-4DCE-AFA6-68CE2F646FC6}" type="presOf" srcId="{AB187B86-D0F5-4B65-9232-60732987E480}" destId="{48C07F05-9702-45C8-A413-BA79AFB57A8C}" srcOrd="0" destOrd="0" presId="urn:microsoft.com/office/officeart/2005/8/layout/hierarchy1"/>
    <dgm:cxn modelId="{9D4B82DB-4BFE-412F-9E37-6871183A045C}" type="presOf" srcId="{C3FC3769-99B3-48A3-8130-554827F67E70}" destId="{C28A7B8F-9776-44A8-9E1F-7CC99EF152D2}" srcOrd="0" destOrd="0" presId="urn:microsoft.com/office/officeart/2005/8/layout/hierarchy1"/>
    <dgm:cxn modelId="{F7DF3CD4-0915-4141-964E-379A3E011A0C}" type="presOf" srcId="{80E9631E-BB46-4662-ADC2-A91C11B63296}" destId="{6993D7B7-B4C7-4A47-B761-686FB84D770F}" srcOrd="0" destOrd="0" presId="urn:microsoft.com/office/officeart/2005/8/layout/hierarchy1"/>
    <dgm:cxn modelId="{5FFE9C7C-5586-4FE7-918C-1756B6610F61}" type="presOf" srcId="{91B5B268-7628-4E65-85DE-3F376D5B23E9}" destId="{AD9C6830-A426-4DE0-BCB4-0E0BF96A02EA}" srcOrd="0" destOrd="0" presId="urn:microsoft.com/office/officeart/2005/8/layout/hierarchy1"/>
    <dgm:cxn modelId="{5A296BA5-3AE5-443B-A27F-8F5C91E53229}" type="presOf" srcId="{ABB0D936-FFBB-4036-881B-7386DE476AC5}" destId="{9A853B93-E719-488E-B0E2-4F02F8534562}" srcOrd="0" destOrd="0" presId="urn:microsoft.com/office/officeart/2005/8/layout/hierarchy1"/>
    <dgm:cxn modelId="{9475BD99-DC6B-484A-A7EB-2FDDF54D0C90}" type="presOf" srcId="{05306480-2959-4613-AE4E-04DFFFC98EA3}" destId="{4EE5A824-5D41-4E18-A405-89B474DB275E}" srcOrd="0" destOrd="0" presId="urn:microsoft.com/office/officeart/2005/8/layout/hierarchy1"/>
    <dgm:cxn modelId="{CDD360A5-635A-48A3-BCF0-045E7C19EFEE}" type="presOf" srcId="{92BBA06E-B6A3-4860-BDC6-E57C3123B847}" destId="{987C6660-9F61-4485-A5A8-2558744322A9}" srcOrd="0" destOrd="0" presId="urn:microsoft.com/office/officeart/2005/8/layout/hierarchy1"/>
    <dgm:cxn modelId="{417E55B4-A25B-419A-AA2B-35AA4ADFBA85}" type="presOf" srcId="{6F2FF3F1-3B25-4D66-86D0-99058EBB7067}" destId="{BA955006-7902-41AE-9E6F-60388CDF9A6E}" srcOrd="0" destOrd="0" presId="urn:microsoft.com/office/officeart/2005/8/layout/hierarchy1"/>
    <dgm:cxn modelId="{AAEB53BA-37B2-4D60-B0C7-E94C35CB96A7}" type="presOf" srcId="{B8503641-FF22-4644-BB66-823939CADA87}" destId="{8B36456D-5FC2-44FC-B2FA-9236335EFA7A}" srcOrd="0" destOrd="0" presId="urn:microsoft.com/office/officeart/2005/8/layout/hierarchy1"/>
    <dgm:cxn modelId="{B456C279-5196-4282-A891-4340BA935EA1}" type="presOf" srcId="{171CEA3A-827E-4D93-BD9C-66E52B9587A3}" destId="{0813B1D3-C60B-4869-8FC2-F363AB538776}" srcOrd="0" destOrd="0" presId="urn:microsoft.com/office/officeart/2005/8/layout/hierarchy1"/>
    <dgm:cxn modelId="{D59CA33D-67F5-4ED5-A992-7F69C0769B85}" srcId="{C3FC3769-99B3-48A3-8130-554827F67E70}" destId="{91B5B268-7628-4E65-85DE-3F376D5B23E9}" srcOrd="0" destOrd="0" parTransId="{CE697DF1-940A-4096-A2F8-E62B08AE8034}" sibTransId="{D4F1B772-C97B-498E-B2A3-61594DEB0301}"/>
    <dgm:cxn modelId="{95E844DA-662B-4353-8777-A61E79A38893}" srcId="{50A09C90-6029-4CE5-85A9-CECE1ED29EDE}" destId="{B8503641-FF22-4644-BB66-823939CADA87}" srcOrd="0" destOrd="0" parTransId="{74A92719-3CF7-41FE-875E-3153A8905BAD}" sibTransId="{3FE86526-9C8A-459E-A1EA-23CC626EA858}"/>
    <dgm:cxn modelId="{236EC42C-0A89-48D7-B731-875469FDF0F5}" type="presOf" srcId="{83571908-182E-40BC-99EC-EC10F0F9E5B0}" destId="{F308D06D-E67F-4E2E-A964-7CC958531E98}" srcOrd="0" destOrd="0" presId="urn:microsoft.com/office/officeart/2005/8/layout/hierarchy1"/>
    <dgm:cxn modelId="{0BC32A7E-6E96-4BD1-B869-D6299C752252}" srcId="{9BE1B82A-67F6-486E-A928-BABBD36FD8CE}" destId="{972DE825-501B-4DAE-9E1A-9980F3393D39}" srcOrd="0" destOrd="0" parTransId="{B31667C4-A076-4734-9F15-F623A9F3F7DB}" sibTransId="{F636D462-A572-4490-876A-CDCB28DD4262}"/>
    <dgm:cxn modelId="{38C00A17-16B9-4E96-873F-FF63C41F16F6}" type="presOf" srcId="{ACF7DFDA-8F46-4659-A7FB-75C3DA651137}" destId="{92B47414-8F77-4F7B-8D25-76A3232E20F6}" srcOrd="0" destOrd="0" presId="urn:microsoft.com/office/officeart/2005/8/layout/hierarchy1"/>
    <dgm:cxn modelId="{85D380FA-B204-403F-BCDE-7E3E8D6EA018}" type="presOf" srcId="{D0A8398C-9D63-4D6D-A041-A59A47D50348}" destId="{62343B2B-F1F0-48D9-AC6B-E0A923A8BCB3}" srcOrd="0" destOrd="0" presId="urn:microsoft.com/office/officeart/2005/8/layout/hierarchy1"/>
    <dgm:cxn modelId="{E7864334-CDD3-4D16-A51C-87B3357765B1}" srcId="{972DE825-501B-4DAE-9E1A-9980F3393D39}" destId="{6F2FF3F1-3B25-4D66-86D0-99058EBB7067}" srcOrd="0" destOrd="0" parTransId="{80E9631E-BB46-4662-ADC2-A91C11B63296}" sibTransId="{2796E4BE-6FF5-4655-A2CC-E6C9578D87DD}"/>
    <dgm:cxn modelId="{9FF5C331-C25B-4B2A-8A0C-760868861BE7}" srcId="{7A5CD772-8DC4-4A41-91FB-438C9CA2A41C}" destId="{9BE1B82A-67F6-486E-A928-BABBD36FD8CE}" srcOrd="0" destOrd="0" parTransId="{5649ADCE-2FBA-4793-A50C-9F6E0A2265AF}" sibTransId="{7489929A-98FE-48DD-A026-2D3CCB4662DB}"/>
    <dgm:cxn modelId="{08226900-8683-452C-9D55-A04D3C0C74FC}" srcId="{D0A8398C-9D63-4D6D-A041-A59A47D50348}" destId="{171CEA3A-827E-4D93-BD9C-66E52B9587A3}" srcOrd="0" destOrd="0" parTransId="{ECDEF53E-7ACD-4D69-916E-34C225B1FEF3}" sibTransId="{E906FE42-D7BE-4551-B8A0-D4F4AF138139}"/>
    <dgm:cxn modelId="{34F98B49-6321-4F9E-A3EF-7AA0297693F5}" type="presOf" srcId="{B31667C4-A076-4734-9F15-F623A9F3F7DB}" destId="{1F5D787F-F692-491D-A1F8-AF5448D0161B}" srcOrd="0" destOrd="0" presId="urn:microsoft.com/office/officeart/2005/8/layout/hierarchy1"/>
    <dgm:cxn modelId="{FC2786F5-702D-4225-B5D5-9AAC018BB09A}" type="presOf" srcId="{CE1E9150-3DFF-4E8A-B1B9-E854896976D4}" destId="{34A2DD4C-B6AC-4875-9B71-C6F2123AE763}" srcOrd="0" destOrd="0" presId="urn:microsoft.com/office/officeart/2005/8/layout/hierarchy1"/>
    <dgm:cxn modelId="{98C48BCF-692C-4660-ACE9-9615C1E791BC}" type="presOf" srcId="{D98E0065-B893-4D26-933A-E8AEAC212C29}" destId="{3A4F9BD6-A532-4D9A-8E1E-D53EBA81696C}" srcOrd="0" destOrd="0" presId="urn:microsoft.com/office/officeart/2005/8/layout/hierarchy1"/>
    <dgm:cxn modelId="{B1DED290-5231-43B1-9A1D-08C0C11665A1}" type="presOf" srcId="{7A5CD772-8DC4-4A41-91FB-438C9CA2A41C}" destId="{9EDED26E-8A1A-4015-A591-C10D8159D4C5}" srcOrd="0" destOrd="0" presId="urn:microsoft.com/office/officeart/2005/8/layout/hierarchy1"/>
    <dgm:cxn modelId="{8B7E8D79-F04E-483E-8A8B-338335219CD2}" srcId="{C846A7C2-CAF2-4D6A-8878-ED065C61225F}" destId="{D0A8398C-9D63-4D6D-A041-A59A47D50348}" srcOrd="0" destOrd="0" parTransId="{92BBA06E-B6A3-4860-BDC6-E57C3123B847}" sibTransId="{87D28BB6-B28A-4B34-BA91-F8B1131102B6}"/>
    <dgm:cxn modelId="{3EC5AE99-EE1C-4241-B95F-5BD942DD6CB9}" type="presOf" srcId="{77FF9710-679A-4577-9DB9-0D3218DC9562}" destId="{389FC7E5-F7C9-4117-A375-2CED3ABDE285}" srcOrd="0" destOrd="0" presId="urn:microsoft.com/office/officeart/2005/8/layout/hierarchy1"/>
    <dgm:cxn modelId="{01C43AEC-F1D4-4EBD-AA39-6133AADB2694}" type="presOf" srcId="{4D855C5C-5169-49B0-BDD8-8B250B9DD61A}" destId="{A2A61219-5AAF-46BA-B9C2-575845DF5B49}" srcOrd="0" destOrd="0" presId="urn:microsoft.com/office/officeart/2005/8/layout/hierarchy1"/>
    <dgm:cxn modelId="{9B13234E-C42C-49C6-9FF2-33BE89F29BAD}" srcId="{91B5B268-7628-4E65-85DE-3F376D5B23E9}" destId="{CE1E9150-3DFF-4E8A-B1B9-E854896976D4}" srcOrd="0" destOrd="0" parTransId="{FFA3894A-8231-4CDF-A4C3-23329B76E10A}" sibTransId="{4C32A03D-78FA-4F6B-BCFA-68B50BBA57D2}"/>
    <dgm:cxn modelId="{CADC80C0-8E20-4196-95FB-7F259A6FCBAA}" srcId="{8A6AB8FC-026F-4817-884D-48C7EE7A507F}" destId="{07B13759-7CFB-4109-AF77-2AE4B78B15B5}" srcOrd="0" destOrd="0" parTransId="{AB187B86-D0F5-4B65-9232-60732987E480}" sibTransId="{39638047-4581-4B7B-8F00-4768798C41F2}"/>
    <dgm:cxn modelId="{2110BCD9-7951-4F49-97CC-84F0CB8F9115}" srcId="{B8503641-FF22-4644-BB66-823939CADA87}" destId="{8A6AB8FC-026F-4817-884D-48C7EE7A507F}" srcOrd="1" destOrd="0" parTransId="{83571908-182E-40BC-99EC-EC10F0F9E5B0}" sibTransId="{B5FB8E01-F50E-490D-8908-51FC451DE717}"/>
    <dgm:cxn modelId="{C9C02D0F-0570-4103-BB7E-CB957D04899B}" type="presOf" srcId="{ECDEF53E-7ACD-4D69-916E-34C225B1FEF3}" destId="{6BD59A20-928A-47C3-A477-BED951B70528}" srcOrd="0" destOrd="0" presId="urn:microsoft.com/office/officeart/2005/8/layout/hierarchy1"/>
    <dgm:cxn modelId="{45CE2DB9-712A-4400-A8B7-CD6E9982ED81}" type="presOf" srcId="{8A6AB8FC-026F-4817-884D-48C7EE7A507F}" destId="{AA4ABB33-6685-4E81-9F9D-88162CC77EF4}" srcOrd="0" destOrd="0" presId="urn:microsoft.com/office/officeart/2005/8/layout/hierarchy1"/>
    <dgm:cxn modelId="{B8630005-99A2-438F-B921-843A8BD06719}" type="presParOf" srcId="{2B061052-E5B1-4AD6-BB89-AD851F33972F}" destId="{ACA14761-3019-44E8-A7CF-BCFDB4602BB8}" srcOrd="0" destOrd="0" presId="urn:microsoft.com/office/officeart/2005/8/layout/hierarchy1"/>
    <dgm:cxn modelId="{979D056B-FBB9-4DF6-81E5-8F718C977806}" type="presParOf" srcId="{ACA14761-3019-44E8-A7CF-BCFDB4602BB8}" destId="{18E074C5-4F04-4257-A151-239769CA794C}" srcOrd="0" destOrd="0" presId="urn:microsoft.com/office/officeart/2005/8/layout/hierarchy1"/>
    <dgm:cxn modelId="{27A4D3F8-184C-4D72-9D3B-118EC206D91A}" type="presParOf" srcId="{18E074C5-4F04-4257-A151-239769CA794C}" destId="{E8ACEE40-49A2-440E-9CF6-F2ED56B3EFBC}" srcOrd="0" destOrd="0" presId="urn:microsoft.com/office/officeart/2005/8/layout/hierarchy1"/>
    <dgm:cxn modelId="{7C18F15E-28D2-4847-A338-AD085DBFC40C}" type="presParOf" srcId="{18E074C5-4F04-4257-A151-239769CA794C}" destId="{8B36456D-5FC2-44FC-B2FA-9236335EFA7A}" srcOrd="1" destOrd="0" presId="urn:microsoft.com/office/officeart/2005/8/layout/hierarchy1"/>
    <dgm:cxn modelId="{168D99E3-7506-4BDC-A53B-28C4F42D0305}" type="presParOf" srcId="{ACA14761-3019-44E8-A7CF-BCFDB4602BB8}" destId="{FEE5653A-170C-4899-9D74-BC18A7A67158}" srcOrd="1" destOrd="0" presId="urn:microsoft.com/office/officeart/2005/8/layout/hierarchy1"/>
    <dgm:cxn modelId="{F69EC93C-2DB1-449B-B830-7DBDFE7532D6}" type="presParOf" srcId="{FEE5653A-170C-4899-9D74-BC18A7A67158}" destId="{4EE5A824-5D41-4E18-A405-89B474DB275E}" srcOrd="0" destOrd="0" presId="urn:microsoft.com/office/officeart/2005/8/layout/hierarchy1"/>
    <dgm:cxn modelId="{A3F056B2-A17C-43A9-83DB-0DDD3263CE4D}" type="presParOf" srcId="{FEE5653A-170C-4899-9D74-BC18A7A67158}" destId="{774A8B4F-E909-4F14-A444-CB5879B9AFA6}" srcOrd="1" destOrd="0" presId="urn:microsoft.com/office/officeart/2005/8/layout/hierarchy1"/>
    <dgm:cxn modelId="{7B5D901E-FB50-4514-929E-665A70DBC2A3}" type="presParOf" srcId="{774A8B4F-E909-4F14-A444-CB5879B9AFA6}" destId="{0F13CA4B-1C1B-4C3E-8037-ADBC2680BEBF}" srcOrd="0" destOrd="0" presId="urn:microsoft.com/office/officeart/2005/8/layout/hierarchy1"/>
    <dgm:cxn modelId="{F19A1634-76EA-4BD9-9CD9-B9EB989DEB2C}" type="presParOf" srcId="{0F13CA4B-1C1B-4C3E-8037-ADBC2680BEBF}" destId="{8607D344-DFEF-488A-9DE3-88EE37764885}" srcOrd="0" destOrd="0" presId="urn:microsoft.com/office/officeart/2005/8/layout/hierarchy1"/>
    <dgm:cxn modelId="{2D2BAAA6-C1E0-4CDB-AFA2-33FBDBB55973}" type="presParOf" srcId="{0F13CA4B-1C1B-4C3E-8037-ADBC2680BEBF}" destId="{C28A7B8F-9776-44A8-9E1F-7CC99EF152D2}" srcOrd="1" destOrd="0" presId="urn:microsoft.com/office/officeart/2005/8/layout/hierarchy1"/>
    <dgm:cxn modelId="{EE2D691C-6388-4FCB-88A5-FEA6E12FD1EA}" type="presParOf" srcId="{774A8B4F-E909-4F14-A444-CB5879B9AFA6}" destId="{38D22E41-3259-46BB-AC5C-D35F6AB90591}" srcOrd="1" destOrd="0" presId="urn:microsoft.com/office/officeart/2005/8/layout/hierarchy1"/>
    <dgm:cxn modelId="{5437729B-F4DB-495B-B75A-66AA207BBA34}" type="presParOf" srcId="{38D22E41-3259-46BB-AC5C-D35F6AB90591}" destId="{F7F05A89-83AA-48B1-9BCB-72C5A99A71B3}" srcOrd="0" destOrd="0" presId="urn:microsoft.com/office/officeart/2005/8/layout/hierarchy1"/>
    <dgm:cxn modelId="{F1C54375-BA72-4A42-A899-FC8AEE60FE17}" type="presParOf" srcId="{38D22E41-3259-46BB-AC5C-D35F6AB90591}" destId="{5C6DC33B-6652-455A-B91B-8DADCE2CDC41}" srcOrd="1" destOrd="0" presId="urn:microsoft.com/office/officeart/2005/8/layout/hierarchy1"/>
    <dgm:cxn modelId="{C3E46227-878F-4A94-9BDC-E376C9732B40}" type="presParOf" srcId="{5C6DC33B-6652-455A-B91B-8DADCE2CDC41}" destId="{13575E95-7391-44C6-92AD-9FB3381E2B5F}" srcOrd="0" destOrd="0" presId="urn:microsoft.com/office/officeart/2005/8/layout/hierarchy1"/>
    <dgm:cxn modelId="{D3A5494D-6972-47C9-902C-33D85B91589C}" type="presParOf" srcId="{13575E95-7391-44C6-92AD-9FB3381E2B5F}" destId="{AD849BB3-6171-4132-B495-F21C67111FC9}" srcOrd="0" destOrd="0" presId="urn:microsoft.com/office/officeart/2005/8/layout/hierarchy1"/>
    <dgm:cxn modelId="{71059C90-2E0D-4D0E-A422-8F0AF6BEBCF6}" type="presParOf" srcId="{13575E95-7391-44C6-92AD-9FB3381E2B5F}" destId="{AD9C6830-A426-4DE0-BCB4-0E0BF96A02EA}" srcOrd="1" destOrd="0" presId="urn:microsoft.com/office/officeart/2005/8/layout/hierarchy1"/>
    <dgm:cxn modelId="{78944C76-36CA-453D-8B68-2D6E85E54B0C}" type="presParOf" srcId="{5C6DC33B-6652-455A-B91B-8DADCE2CDC41}" destId="{1A87A35D-5B43-42C3-99F8-F091AD4B496F}" srcOrd="1" destOrd="0" presId="urn:microsoft.com/office/officeart/2005/8/layout/hierarchy1"/>
    <dgm:cxn modelId="{E4AE7AD8-8477-43CF-95A7-38494D83DC58}" type="presParOf" srcId="{1A87A35D-5B43-42C3-99F8-F091AD4B496F}" destId="{FA243405-AC9F-4160-ADC0-E79FB007F8B8}" srcOrd="0" destOrd="0" presId="urn:microsoft.com/office/officeart/2005/8/layout/hierarchy1"/>
    <dgm:cxn modelId="{B8744421-7283-4E40-B8D1-0273DA7FD31F}" type="presParOf" srcId="{1A87A35D-5B43-42C3-99F8-F091AD4B496F}" destId="{590B23E5-8FB3-4915-9E14-23535AB56559}" srcOrd="1" destOrd="0" presId="urn:microsoft.com/office/officeart/2005/8/layout/hierarchy1"/>
    <dgm:cxn modelId="{BC6073B8-99FD-496E-BE59-6A1AB56C6FF2}" type="presParOf" srcId="{590B23E5-8FB3-4915-9E14-23535AB56559}" destId="{AC550610-43CB-40F8-946D-1A476EBFFE8D}" srcOrd="0" destOrd="0" presId="urn:microsoft.com/office/officeart/2005/8/layout/hierarchy1"/>
    <dgm:cxn modelId="{5499B6B0-3266-4884-ACC9-960F02246A5C}" type="presParOf" srcId="{AC550610-43CB-40F8-946D-1A476EBFFE8D}" destId="{FD1ACB9E-A4F0-47DD-9F6F-B0927B50BD5D}" srcOrd="0" destOrd="0" presId="urn:microsoft.com/office/officeart/2005/8/layout/hierarchy1"/>
    <dgm:cxn modelId="{E06C817A-607C-435A-BD80-9745F364F7C2}" type="presParOf" srcId="{AC550610-43CB-40F8-946D-1A476EBFFE8D}" destId="{34A2DD4C-B6AC-4875-9B71-C6F2123AE763}" srcOrd="1" destOrd="0" presId="urn:microsoft.com/office/officeart/2005/8/layout/hierarchy1"/>
    <dgm:cxn modelId="{D13951B7-C5A4-40D8-9806-C1A0705B0F43}" type="presParOf" srcId="{590B23E5-8FB3-4915-9E14-23535AB56559}" destId="{F3F04FC7-006C-4D24-8549-B786FED1E1A1}" srcOrd="1" destOrd="0" presId="urn:microsoft.com/office/officeart/2005/8/layout/hierarchy1"/>
    <dgm:cxn modelId="{B51F4438-D5FB-4207-A70E-A1233E7D4295}" type="presParOf" srcId="{F3F04FC7-006C-4D24-8549-B786FED1E1A1}" destId="{389FC7E5-F7C9-4117-A375-2CED3ABDE285}" srcOrd="0" destOrd="0" presId="urn:microsoft.com/office/officeart/2005/8/layout/hierarchy1"/>
    <dgm:cxn modelId="{330A3885-374C-4684-861B-9952C97A44EE}" type="presParOf" srcId="{F3F04FC7-006C-4D24-8549-B786FED1E1A1}" destId="{9C72A75A-42D7-41E3-AE36-45007D5BFCAF}" srcOrd="1" destOrd="0" presId="urn:microsoft.com/office/officeart/2005/8/layout/hierarchy1"/>
    <dgm:cxn modelId="{99D12241-2A92-4FCF-B561-91771EEE4276}" type="presParOf" srcId="{9C72A75A-42D7-41E3-AE36-45007D5BFCAF}" destId="{EE13A76D-B8F6-4D7B-B526-3FE302964A6A}" srcOrd="0" destOrd="0" presId="urn:microsoft.com/office/officeart/2005/8/layout/hierarchy1"/>
    <dgm:cxn modelId="{AB2C040A-CB50-4AB8-AD48-BB593FC2A91B}" type="presParOf" srcId="{EE13A76D-B8F6-4D7B-B526-3FE302964A6A}" destId="{43FDF9D1-CC2B-4FE2-9E9F-5DF822CF12D5}" srcOrd="0" destOrd="0" presId="urn:microsoft.com/office/officeart/2005/8/layout/hierarchy1"/>
    <dgm:cxn modelId="{B5648BAE-508F-44A2-B6E8-067AE7244817}" type="presParOf" srcId="{EE13A76D-B8F6-4D7B-B526-3FE302964A6A}" destId="{3A4F9BD6-A532-4D9A-8E1E-D53EBA81696C}" srcOrd="1" destOrd="0" presId="urn:microsoft.com/office/officeart/2005/8/layout/hierarchy1"/>
    <dgm:cxn modelId="{BB80C22F-A416-459F-8A80-D929A8579110}" type="presParOf" srcId="{9C72A75A-42D7-41E3-AE36-45007D5BFCAF}" destId="{87907159-028A-4434-9C58-C25963A56874}" srcOrd="1" destOrd="0" presId="urn:microsoft.com/office/officeart/2005/8/layout/hierarchy1"/>
    <dgm:cxn modelId="{5C2C57A9-EF73-4628-85C9-25AABE223B73}" type="presParOf" srcId="{FEE5653A-170C-4899-9D74-BC18A7A67158}" destId="{F308D06D-E67F-4E2E-A964-7CC958531E98}" srcOrd="2" destOrd="0" presId="urn:microsoft.com/office/officeart/2005/8/layout/hierarchy1"/>
    <dgm:cxn modelId="{02F7C8B6-CE85-4E18-8311-1C1B3CAF220A}" type="presParOf" srcId="{FEE5653A-170C-4899-9D74-BC18A7A67158}" destId="{BAF4BD5D-B906-4324-B263-972494E5F7A1}" srcOrd="3" destOrd="0" presId="urn:microsoft.com/office/officeart/2005/8/layout/hierarchy1"/>
    <dgm:cxn modelId="{00B79B02-0445-4E08-9F19-16A319AC6A87}" type="presParOf" srcId="{BAF4BD5D-B906-4324-B263-972494E5F7A1}" destId="{9CC5AE66-70E2-44B2-9B9E-F30B0D1A24DA}" srcOrd="0" destOrd="0" presId="urn:microsoft.com/office/officeart/2005/8/layout/hierarchy1"/>
    <dgm:cxn modelId="{1249265E-043A-4CC2-8222-88A72238CF82}" type="presParOf" srcId="{9CC5AE66-70E2-44B2-9B9E-F30B0D1A24DA}" destId="{FE6E9FB4-CDF0-426C-9011-ABC43B3ED579}" srcOrd="0" destOrd="0" presId="urn:microsoft.com/office/officeart/2005/8/layout/hierarchy1"/>
    <dgm:cxn modelId="{370C212B-1CDC-4649-A6CD-E5ED732C3CF4}" type="presParOf" srcId="{9CC5AE66-70E2-44B2-9B9E-F30B0D1A24DA}" destId="{AA4ABB33-6685-4E81-9F9D-88162CC77EF4}" srcOrd="1" destOrd="0" presId="urn:microsoft.com/office/officeart/2005/8/layout/hierarchy1"/>
    <dgm:cxn modelId="{E7DCC22D-D331-4716-996B-D3D13179E455}" type="presParOf" srcId="{BAF4BD5D-B906-4324-B263-972494E5F7A1}" destId="{0EEF3358-BDAA-4BE9-88EB-D960354CA5E7}" srcOrd="1" destOrd="0" presId="urn:microsoft.com/office/officeart/2005/8/layout/hierarchy1"/>
    <dgm:cxn modelId="{9E9263F4-58FB-42A1-8BA5-C3FD13E7CC71}" type="presParOf" srcId="{0EEF3358-BDAA-4BE9-88EB-D960354CA5E7}" destId="{48C07F05-9702-45C8-A413-BA79AFB57A8C}" srcOrd="0" destOrd="0" presId="urn:microsoft.com/office/officeart/2005/8/layout/hierarchy1"/>
    <dgm:cxn modelId="{2623555C-9424-4920-9EBB-60D3B4EDB3C6}" type="presParOf" srcId="{0EEF3358-BDAA-4BE9-88EB-D960354CA5E7}" destId="{27A4E9AB-D16C-43DA-AC98-8ED000DA698D}" srcOrd="1" destOrd="0" presId="urn:microsoft.com/office/officeart/2005/8/layout/hierarchy1"/>
    <dgm:cxn modelId="{051C50FC-F1C6-4690-820B-BB3F445F0BE1}" type="presParOf" srcId="{27A4E9AB-D16C-43DA-AC98-8ED000DA698D}" destId="{E228AD40-62B6-4953-BCDC-99FAEDD70C56}" srcOrd="0" destOrd="0" presId="urn:microsoft.com/office/officeart/2005/8/layout/hierarchy1"/>
    <dgm:cxn modelId="{D1F6B2EE-4B7F-4ABB-9CDD-365EA44F489B}" type="presParOf" srcId="{E228AD40-62B6-4953-BCDC-99FAEDD70C56}" destId="{53046AD8-F234-4117-908E-DD5862DE1EC7}" srcOrd="0" destOrd="0" presId="urn:microsoft.com/office/officeart/2005/8/layout/hierarchy1"/>
    <dgm:cxn modelId="{3F2F0557-F62A-4477-8BC6-A9D7E53A111A}" type="presParOf" srcId="{E228AD40-62B6-4953-BCDC-99FAEDD70C56}" destId="{347980C7-3EB5-4605-9BC0-0C811F49D79E}" srcOrd="1" destOrd="0" presId="urn:microsoft.com/office/officeart/2005/8/layout/hierarchy1"/>
    <dgm:cxn modelId="{3D80FE71-C8DF-478F-B80C-377896F47329}" type="presParOf" srcId="{27A4E9AB-D16C-43DA-AC98-8ED000DA698D}" destId="{19494411-A204-4D55-B3FF-A9668A9279A9}" srcOrd="1" destOrd="0" presId="urn:microsoft.com/office/officeart/2005/8/layout/hierarchy1"/>
    <dgm:cxn modelId="{169B526A-F8CA-491E-8622-46FAA4D1F27F}" type="presParOf" srcId="{19494411-A204-4D55-B3FF-A9668A9279A9}" destId="{FC3B9F69-7348-4E60-979D-59920F0FE7D2}" srcOrd="0" destOrd="0" presId="urn:microsoft.com/office/officeart/2005/8/layout/hierarchy1"/>
    <dgm:cxn modelId="{86159382-2416-4070-B27F-D9527E74D73F}" type="presParOf" srcId="{19494411-A204-4D55-B3FF-A9668A9279A9}" destId="{B5D79214-78AC-4CA3-9B3D-23833B57B3D9}" srcOrd="1" destOrd="0" presId="urn:microsoft.com/office/officeart/2005/8/layout/hierarchy1"/>
    <dgm:cxn modelId="{9AEA9F4C-CC02-46ED-90CD-48191184A642}" type="presParOf" srcId="{B5D79214-78AC-4CA3-9B3D-23833B57B3D9}" destId="{D109A076-7D5D-4E79-B4CE-579F6715BB53}" srcOrd="0" destOrd="0" presId="urn:microsoft.com/office/officeart/2005/8/layout/hierarchy1"/>
    <dgm:cxn modelId="{D2C28483-BE76-4E80-8AFD-91F95AB1855A}" type="presParOf" srcId="{D109A076-7D5D-4E79-B4CE-579F6715BB53}" destId="{603E0836-F7FD-4CFF-B34D-EE765E139FA0}" srcOrd="0" destOrd="0" presId="urn:microsoft.com/office/officeart/2005/8/layout/hierarchy1"/>
    <dgm:cxn modelId="{872ABA3D-36F9-42B3-93A2-EB50378B9E05}" type="presParOf" srcId="{D109A076-7D5D-4E79-B4CE-579F6715BB53}" destId="{2E85798D-CD10-43D2-B74F-F48A56702685}" srcOrd="1" destOrd="0" presId="urn:microsoft.com/office/officeart/2005/8/layout/hierarchy1"/>
    <dgm:cxn modelId="{6D743BB0-DFA1-460B-BECC-CCFCE74392E9}" type="presParOf" srcId="{B5D79214-78AC-4CA3-9B3D-23833B57B3D9}" destId="{8BF126A5-5535-4D5E-82CF-65103E8CBAE0}" srcOrd="1" destOrd="0" presId="urn:microsoft.com/office/officeart/2005/8/layout/hierarchy1"/>
    <dgm:cxn modelId="{99585F76-A634-48AE-9366-A95BED7083A5}" type="presParOf" srcId="{8BF126A5-5535-4D5E-82CF-65103E8CBAE0}" destId="{A7E5588A-8155-418C-BE61-17F4D4850581}" srcOrd="0" destOrd="0" presId="urn:microsoft.com/office/officeart/2005/8/layout/hierarchy1"/>
    <dgm:cxn modelId="{AEBA3CE4-126F-4D80-9CE7-FBC8403BB83B}" type="presParOf" srcId="{8BF126A5-5535-4D5E-82CF-65103E8CBAE0}" destId="{5D0A5187-F229-48FE-8DDC-5266C4412713}" srcOrd="1" destOrd="0" presId="urn:microsoft.com/office/officeart/2005/8/layout/hierarchy1"/>
    <dgm:cxn modelId="{15B733FB-D064-4054-A605-011F747D4825}" type="presParOf" srcId="{5D0A5187-F229-48FE-8DDC-5266C4412713}" destId="{142AA739-2525-48F3-8355-0CE5CC87E66F}" srcOrd="0" destOrd="0" presId="urn:microsoft.com/office/officeart/2005/8/layout/hierarchy1"/>
    <dgm:cxn modelId="{0648450F-CA33-4A44-9894-49009B2BDBAB}" type="presParOf" srcId="{142AA739-2525-48F3-8355-0CE5CC87E66F}" destId="{55A8F900-4E40-4C42-94D6-A986B4293707}" srcOrd="0" destOrd="0" presId="urn:microsoft.com/office/officeart/2005/8/layout/hierarchy1"/>
    <dgm:cxn modelId="{D4F18F92-56D8-415F-BC6E-A23AA7C304AF}" type="presParOf" srcId="{142AA739-2525-48F3-8355-0CE5CC87E66F}" destId="{11DB8EEA-1215-47CB-A002-3D0447B4C858}" srcOrd="1" destOrd="0" presId="urn:microsoft.com/office/officeart/2005/8/layout/hierarchy1"/>
    <dgm:cxn modelId="{B4141879-10A4-4761-8046-43AA01DDD49F}" type="presParOf" srcId="{5D0A5187-F229-48FE-8DDC-5266C4412713}" destId="{CA0A1FC8-1722-4F69-A575-888B34F14888}" srcOrd="1" destOrd="0" presId="urn:microsoft.com/office/officeart/2005/8/layout/hierarchy1"/>
    <dgm:cxn modelId="{11FFF537-3A4A-4FE8-94E9-D30DC33E0D55}" type="presParOf" srcId="{FEE5653A-170C-4899-9D74-BC18A7A67158}" destId="{92B47414-8F77-4F7B-8D25-76A3232E20F6}" srcOrd="4" destOrd="0" presId="urn:microsoft.com/office/officeart/2005/8/layout/hierarchy1"/>
    <dgm:cxn modelId="{2CD78E53-C02B-484D-81F7-962B493A28BA}" type="presParOf" srcId="{FEE5653A-170C-4899-9D74-BC18A7A67158}" destId="{B2338BD4-1190-4B7F-80B5-F089D7EAFEF7}" srcOrd="5" destOrd="0" presId="urn:microsoft.com/office/officeart/2005/8/layout/hierarchy1"/>
    <dgm:cxn modelId="{9E712D63-5BB8-4B06-B303-A6D48917CEF6}" type="presParOf" srcId="{B2338BD4-1190-4B7F-80B5-F089D7EAFEF7}" destId="{8CC53868-BE7A-49CB-8EDC-2C4499AC1390}" srcOrd="0" destOrd="0" presId="urn:microsoft.com/office/officeart/2005/8/layout/hierarchy1"/>
    <dgm:cxn modelId="{16DCDC49-652A-4C9C-9710-B751686A82CF}" type="presParOf" srcId="{8CC53868-BE7A-49CB-8EDC-2C4499AC1390}" destId="{0FB1395E-9657-4365-9E72-D997C81549D5}" srcOrd="0" destOrd="0" presId="urn:microsoft.com/office/officeart/2005/8/layout/hierarchy1"/>
    <dgm:cxn modelId="{89B52CA1-9A47-4233-84EC-89ADF83410CC}" type="presParOf" srcId="{8CC53868-BE7A-49CB-8EDC-2C4499AC1390}" destId="{9EDED26E-8A1A-4015-A591-C10D8159D4C5}" srcOrd="1" destOrd="0" presId="urn:microsoft.com/office/officeart/2005/8/layout/hierarchy1"/>
    <dgm:cxn modelId="{C327FD36-E441-44AA-BA61-4504044FF86B}" type="presParOf" srcId="{B2338BD4-1190-4B7F-80B5-F089D7EAFEF7}" destId="{5F07022B-AA0E-4310-8F52-83ABA6B95ABD}" srcOrd="1" destOrd="0" presId="urn:microsoft.com/office/officeart/2005/8/layout/hierarchy1"/>
    <dgm:cxn modelId="{6ADE8C96-4F3D-4020-B1CA-CCC50463E8A5}" type="presParOf" srcId="{5F07022B-AA0E-4310-8F52-83ABA6B95ABD}" destId="{2511CED9-A9EC-4D12-911D-1F2806CC2E55}" srcOrd="0" destOrd="0" presId="urn:microsoft.com/office/officeart/2005/8/layout/hierarchy1"/>
    <dgm:cxn modelId="{0846E30B-70B5-4ECA-AE55-9C1F25245BCC}" type="presParOf" srcId="{5F07022B-AA0E-4310-8F52-83ABA6B95ABD}" destId="{320CFB62-64B8-4760-B356-37885ED0BAB2}" srcOrd="1" destOrd="0" presId="urn:microsoft.com/office/officeart/2005/8/layout/hierarchy1"/>
    <dgm:cxn modelId="{CE02F5A1-B261-4516-821E-616533BA3854}" type="presParOf" srcId="{320CFB62-64B8-4760-B356-37885ED0BAB2}" destId="{6C37CE8C-91CE-4931-9E7D-277783F6B110}" srcOrd="0" destOrd="0" presId="urn:microsoft.com/office/officeart/2005/8/layout/hierarchy1"/>
    <dgm:cxn modelId="{B25B2D15-EC22-4BEB-8BB1-D76F001E8D30}" type="presParOf" srcId="{6C37CE8C-91CE-4931-9E7D-277783F6B110}" destId="{8B0A92F4-19E5-4C0C-B176-9C7DFE9A73D2}" srcOrd="0" destOrd="0" presId="urn:microsoft.com/office/officeart/2005/8/layout/hierarchy1"/>
    <dgm:cxn modelId="{9CAD9E61-14E8-4BE0-825A-7740FEE65074}" type="presParOf" srcId="{6C37CE8C-91CE-4931-9E7D-277783F6B110}" destId="{8547583B-B7DB-4871-8C42-4DFC449A6667}" srcOrd="1" destOrd="0" presId="urn:microsoft.com/office/officeart/2005/8/layout/hierarchy1"/>
    <dgm:cxn modelId="{C8C83AC8-874D-4624-99E5-2E212FAAE83A}" type="presParOf" srcId="{320CFB62-64B8-4760-B356-37885ED0BAB2}" destId="{94405161-F868-407E-B9BB-DB6697EE8709}" srcOrd="1" destOrd="0" presId="urn:microsoft.com/office/officeart/2005/8/layout/hierarchy1"/>
    <dgm:cxn modelId="{817CC89F-8F57-4DAA-8135-DE56334A1038}" type="presParOf" srcId="{94405161-F868-407E-B9BB-DB6697EE8709}" destId="{1F5D787F-F692-491D-A1F8-AF5448D0161B}" srcOrd="0" destOrd="0" presId="urn:microsoft.com/office/officeart/2005/8/layout/hierarchy1"/>
    <dgm:cxn modelId="{B05A60A7-76ED-4C3A-807A-365747E484BE}" type="presParOf" srcId="{94405161-F868-407E-B9BB-DB6697EE8709}" destId="{77051CC6-7175-48D7-811F-FED02E6E610C}" srcOrd="1" destOrd="0" presId="urn:microsoft.com/office/officeart/2005/8/layout/hierarchy1"/>
    <dgm:cxn modelId="{B90A96AE-0B6C-4DF1-BA34-951E46399158}" type="presParOf" srcId="{77051CC6-7175-48D7-811F-FED02E6E610C}" destId="{9E503950-8398-4D12-91BD-5A175AB059D9}" srcOrd="0" destOrd="0" presId="urn:microsoft.com/office/officeart/2005/8/layout/hierarchy1"/>
    <dgm:cxn modelId="{9BAD8C38-AC6A-497A-BBC5-3FB6B66A018A}" type="presParOf" srcId="{9E503950-8398-4D12-91BD-5A175AB059D9}" destId="{ABD00987-202A-4F24-903B-E50149FDB6DB}" srcOrd="0" destOrd="0" presId="urn:microsoft.com/office/officeart/2005/8/layout/hierarchy1"/>
    <dgm:cxn modelId="{520A9D50-E5A8-4077-8616-DCA98B4991CB}" type="presParOf" srcId="{9E503950-8398-4D12-91BD-5A175AB059D9}" destId="{9B1067BD-6268-4304-A874-09530E1C842D}" srcOrd="1" destOrd="0" presId="urn:microsoft.com/office/officeart/2005/8/layout/hierarchy1"/>
    <dgm:cxn modelId="{4663C7D4-8FD6-4BCE-A100-31035F9D15AC}" type="presParOf" srcId="{77051CC6-7175-48D7-811F-FED02E6E610C}" destId="{6F46BB6B-6209-4037-8601-5505E2951FC9}" srcOrd="1" destOrd="0" presId="urn:microsoft.com/office/officeart/2005/8/layout/hierarchy1"/>
    <dgm:cxn modelId="{07397F7B-0A62-448F-8621-8CAE747F1520}" type="presParOf" srcId="{6F46BB6B-6209-4037-8601-5505E2951FC9}" destId="{6993D7B7-B4C7-4A47-B761-686FB84D770F}" srcOrd="0" destOrd="0" presId="urn:microsoft.com/office/officeart/2005/8/layout/hierarchy1"/>
    <dgm:cxn modelId="{A4F242E6-BAD8-4127-ABBC-735C5053655B}" type="presParOf" srcId="{6F46BB6B-6209-4037-8601-5505E2951FC9}" destId="{D39FBB6F-BA7A-4276-B574-E3AA620D6BE1}" srcOrd="1" destOrd="0" presId="urn:microsoft.com/office/officeart/2005/8/layout/hierarchy1"/>
    <dgm:cxn modelId="{AA724F76-04A0-4B22-89ED-4899B294C7B9}" type="presParOf" srcId="{D39FBB6F-BA7A-4276-B574-E3AA620D6BE1}" destId="{FECFCD0E-B7D7-450D-B526-B6C52765A9DC}" srcOrd="0" destOrd="0" presId="urn:microsoft.com/office/officeart/2005/8/layout/hierarchy1"/>
    <dgm:cxn modelId="{DF819145-E5E0-420A-92DF-AB18D231B3A7}" type="presParOf" srcId="{FECFCD0E-B7D7-450D-B526-B6C52765A9DC}" destId="{3ACC4394-423B-4D87-8E26-1077A55B5604}" srcOrd="0" destOrd="0" presId="urn:microsoft.com/office/officeart/2005/8/layout/hierarchy1"/>
    <dgm:cxn modelId="{10132E7B-A2B5-437A-AF1F-F17D530D5A9E}" type="presParOf" srcId="{FECFCD0E-B7D7-450D-B526-B6C52765A9DC}" destId="{BA955006-7902-41AE-9E6F-60388CDF9A6E}" srcOrd="1" destOrd="0" presId="urn:microsoft.com/office/officeart/2005/8/layout/hierarchy1"/>
    <dgm:cxn modelId="{94B3F694-D82D-4DEC-9335-E9BB800DFB64}" type="presParOf" srcId="{D39FBB6F-BA7A-4276-B574-E3AA620D6BE1}" destId="{7734A7C0-9F3E-4EEC-84BB-1D4735DD3B9C}" srcOrd="1" destOrd="0" presId="urn:microsoft.com/office/officeart/2005/8/layout/hierarchy1"/>
    <dgm:cxn modelId="{7DA9ED3E-F269-4128-BAF4-DFCCCB203214}" type="presParOf" srcId="{FEE5653A-170C-4899-9D74-BC18A7A67158}" destId="{9A853B93-E719-488E-B0E2-4F02F8534562}" srcOrd="6" destOrd="0" presId="urn:microsoft.com/office/officeart/2005/8/layout/hierarchy1"/>
    <dgm:cxn modelId="{C71601DB-F4C4-46DE-A0DE-C10F2C8EF349}" type="presParOf" srcId="{FEE5653A-170C-4899-9D74-BC18A7A67158}" destId="{A59C73FF-CD6B-4563-8564-235FD8726382}" srcOrd="7" destOrd="0" presId="urn:microsoft.com/office/officeart/2005/8/layout/hierarchy1"/>
    <dgm:cxn modelId="{E0ADB0D1-B0C7-455D-94D6-E7FE598A90A1}" type="presParOf" srcId="{A59C73FF-CD6B-4563-8564-235FD8726382}" destId="{0FFA9150-6C3B-40C5-B0D9-BDC5AC355C82}" srcOrd="0" destOrd="0" presId="urn:microsoft.com/office/officeart/2005/8/layout/hierarchy1"/>
    <dgm:cxn modelId="{08F85EE8-CA76-4BF9-87CB-6A1AB786CE80}" type="presParOf" srcId="{0FFA9150-6C3B-40C5-B0D9-BDC5AC355C82}" destId="{2E4BE722-A7D2-47E2-A4BC-8496CA743E86}" srcOrd="0" destOrd="0" presId="urn:microsoft.com/office/officeart/2005/8/layout/hierarchy1"/>
    <dgm:cxn modelId="{F7E1EC95-5683-4C41-A537-60D27CDD1BC9}" type="presParOf" srcId="{0FFA9150-6C3B-40C5-B0D9-BDC5AC355C82}" destId="{7C55802B-A4C5-41BC-89B6-FF54A1568D54}" srcOrd="1" destOrd="0" presId="urn:microsoft.com/office/officeart/2005/8/layout/hierarchy1"/>
    <dgm:cxn modelId="{FA1E1BA2-90E6-4F5A-A488-39351C9092F8}" type="presParOf" srcId="{A59C73FF-CD6B-4563-8564-235FD8726382}" destId="{F3269ACC-0BD0-4E39-AC3E-FAAD03BC1C2A}" srcOrd="1" destOrd="0" presId="urn:microsoft.com/office/officeart/2005/8/layout/hierarchy1"/>
    <dgm:cxn modelId="{1F396421-2FBE-45BB-B2E4-9E5AD148D86D}" type="presParOf" srcId="{F3269ACC-0BD0-4E39-AC3E-FAAD03BC1C2A}" destId="{A2A61219-5AAF-46BA-B9C2-575845DF5B49}" srcOrd="0" destOrd="0" presId="urn:microsoft.com/office/officeart/2005/8/layout/hierarchy1"/>
    <dgm:cxn modelId="{D1078A10-6E43-4284-8820-EE5693A76472}" type="presParOf" srcId="{F3269ACC-0BD0-4E39-AC3E-FAAD03BC1C2A}" destId="{34D53B91-EB39-47E9-97BC-8771612AB365}" srcOrd="1" destOrd="0" presId="urn:microsoft.com/office/officeart/2005/8/layout/hierarchy1"/>
    <dgm:cxn modelId="{88E31F05-DEEB-4198-92F6-97079AA08249}" type="presParOf" srcId="{34D53B91-EB39-47E9-97BC-8771612AB365}" destId="{6127C735-BF21-4673-BBB1-A3A163E73453}" srcOrd="0" destOrd="0" presId="urn:microsoft.com/office/officeart/2005/8/layout/hierarchy1"/>
    <dgm:cxn modelId="{4DAEC9CE-5099-41F5-A1E6-AEF49982FE90}" type="presParOf" srcId="{6127C735-BF21-4673-BBB1-A3A163E73453}" destId="{96278759-FB53-41E2-867B-41FD6E0484B2}" srcOrd="0" destOrd="0" presId="urn:microsoft.com/office/officeart/2005/8/layout/hierarchy1"/>
    <dgm:cxn modelId="{BF5F1F77-46DE-4F6A-8714-D4300DAFC2D1}" type="presParOf" srcId="{6127C735-BF21-4673-BBB1-A3A163E73453}" destId="{4685F3A1-2488-4D2A-BD0D-E57F10BBDBC7}" srcOrd="1" destOrd="0" presId="urn:microsoft.com/office/officeart/2005/8/layout/hierarchy1"/>
    <dgm:cxn modelId="{15755CAE-D8A1-49BC-93B5-4DA0F56DA15B}" type="presParOf" srcId="{34D53B91-EB39-47E9-97BC-8771612AB365}" destId="{8945F2FA-F9AC-4EC8-BB8A-82BA960A5CB6}" srcOrd="1" destOrd="0" presId="urn:microsoft.com/office/officeart/2005/8/layout/hierarchy1"/>
    <dgm:cxn modelId="{009C7C4B-3766-4C1E-82A7-A82A0F97783A}" type="presParOf" srcId="{8945F2FA-F9AC-4EC8-BB8A-82BA960A5CB6}" destId="{987C6660-9F61-4485-A5A8-2558744322A9}" srcOrd="0" destOrd="0" presId="urn:microsoft.com/office/officeart/2005/8/layout/hierarchy1"/>
    <dgm:cxn modelId="{D7D41585-E4E5-4B47-B4C7-6E982721A166}" type="presParOf" srcId="{8945F2FA-F9AC-4EC8-BB8A-82BA960A5CB6}" destId="{65C0D21B-1985-4BC1-8D66-ABC817A9201A}" srcOrd="1" destOrd="0" presId="urn:microsoft.com/office/officeart/2005/8/layout/hierarchy1"/>
    <dgm:cxn modelId="{E531EE1F-08F8-4803-98BB-AA26B0AC4B8D}" type="presParOf" srcId="{65C0D21B-1985-4BC1-8D66-ABC817A9201A}" destId="{7206B71C-D18C-4655-8542-F804FA431CB3}" srcOrd="0" destOrd="0" presId="urn:microsoft.com/office/officeart/2005/8/layout/hierarchy1"/>
    <dgm:cxn modelId="{9C8F2378-0BDF-40BD-A26C-9318EC3E29F9}" type="presParOf" srcId="{7206B71C-D18C-4655-8542-F804FA431CB3}" destId="{43681F68-DB1F-4AD2-B477-64A57095736E}" srcOrd="0" destOrd="0" presId="urn:microsoft.com/office/officeart/2005/8/layout/hierarchy1"/>
    <dgm:cxn modelId="{8ABE0635-EA3F-4F94-9DD5-3C06922D5477}" type="presParOf" srcId="{7206B71C-D18C-4655-8542-F804FA431CB3}" destId="{62343B2B-F1F0-48D9-AC6B-E0A923A8BCB3}" srcOrd="1" destOrd="0" presId="urn:microsoft.com/office/officeart/2005/8/layout/hierarchy1"/>
    <dgm:cxn modelId="{2E036A5B-3FAA-4745-B561-71C277638CDD}" type="presParOf" srcId="{65C0D21B-1985-4BC1-8D66-ABC817A9201A}" destId="{0DC93E7A-5D48-4C95-8F22-E1EC8CAD3B47}" srcOrd="1" destOrd="0" presId="urn:microsoft.com/office/officeart/2005/8/layout/hierarchy1"/>
    <dgm:cxn modelId="{04B8CAB1-DCC9-43C4-80BB-C66BBC136F55}" type="presParOf" srcId="{0DC93E7A-5D48-4C95-8F22-E1EC8CAD3B47}" destId="{6BD59A20-928A-47C3-A477-BED951B70528}" srcOrd="0" destOrd="0" presId="urn:microsoft.com/office/officeart/2005/8/layout/hierarchy1"/>
    <dgm:cxn modelId="{8189D98B-DBEB-468F-8C62-F076A1FE77A2}" type="presParOf" srcId="{0DC93E7A-5D48-4C95-8F22-E1EC8CAD3B47}" destId="{3E1BCD7F-844C-4AD4-A7CB-E5364BEA1497}" srcOrd="1" destOrd="0" presId="urn:microsoft.com/office/officeart/2005/8/layout/hierarchy1"/>
    <dgm:cxn modelId="{13C6CF3C-7115-4E52-A944-72B0B98B85F9}" type="presParOf" srcId="{3E1BCD7F-844C-4AD4-A7CB-E5364BEA1497}" destId="{7B3B5416-8773-4CDE-AA0C-0DF8BC6D3D4A}" srcOrd="0" destOrd="0" presId="urn:microsoft.com/office/officeart/2005/8/layout/hierarchy1"/>
    <dgm:cxn modelId="{09010C0D-6318-4B25-A8D7-DC84C495F029}" type="presParOf" srcId="{7B3B5416-8773-4CDE-AA0C-0DF8BC6D3D4A}" destId="{21E773C5-B512-455C-ABF6-E436FACF1AC2}" srcOrd="0" destOrd="0" presId="urn:microsoft.com/office/officeart/2005/8/layout/hierarchy1"/>
    <dgm:cxn modelId="{2FB2A10F-D510-4EA1-A1FD-E35C2B57F3AC}" type="presParOf" srcId="{7B3B5416-8773-4CDE-AA0C-0DF8BC6D3D4A}" destId="{0813B1D3-C60B-4869-8FC2-F363AB538776}" srcOrd="1" destOrd="0" presId="urn:microsoft.com/office/officeart/2005/8/layout/hierarchy1"/>
    <dgm:cxn modelId="{A6E7EC8F-ECF5-4A31-B269-FB7B9E59CD14}" type="presParOf" srcId="{3E1BCD7F-844C-4AD4-A7CB-E5364BEA1497}" destId="{B9EFD2E7-85EC-4203-A754-6C963E641B0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47E2F65-F865-4F6A-BC09-48E30276296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04874219-B6DF-40BB-A721-E5E087BA8099}">
      <dgm:prSet phldrT="[Text]" custT="1"/>
      <dgm:spPr/>
      <dgm:t>
        <a:bodyPr/>
        <a:lstStyle/>
        <a:p>
          <a:r>
            <a:rPr lang="en-US" sz="1800" dirty="0" smtClean="0">
              <a:latin typeface="High Tower Text" pitchFamily="18" charset="0"/>
            </a:rPr>
            <a:t>Spirit</a:t>
          </a:r>
          <a:endParaRPr lang="en-US" sz="1800" dirty="0">
            <a:latin typeface="High Tower Text" pitchFamily="18" charset="0"/>
          </a:endParaRPr>
        </a:p>
      </dgm:t>
    </dgm:pt>
    <dgm:pt modelId="{C667E215-D356-4FE7-89B9-307012177676}" type="parTrans" cxnId="{A5E34F5B-9178-4F1E-B202-F544DD2FACAC}">
      <dgm:prSet/>
      <dgm:spPr/>
      <dgm:t>
        <a:bodyPr/>
        <a:lstStyle/>
        <a:p>
          <a:endParaRPr lang="en-US"/>
        </a:p>
      </dgm:t>
    </dgm:pt>
    <dgm:pt modelId="{47C95AEA-9010-46A9-AF9A-57CC9209B10F}" type="sibTrans" cxnId="{A5E34F5B-9178-4F1E-B202-F544DD2FACAC}">
      <dgm:prSet/>
      <dgm:spPr/>
      <dgm:t>
        <a:bodyPr/>
        <a:lstStyle/>
        <a:p>
          <a:endParaRPr lang="en-US"/>
        </a:p>
      </dgm:t>
    </dgm:pt>
    <dgm:pt modelId="{53FAAE93-7978-4276-8114-287E0458584A}">
      <dgm:prSet phldrT="[Text]" custT="1"/>
      <dgm:spPr/>
      <dgm:t>
        <a:bodyPr/>
        <a:lstStyle/>
        <a:p>
          <a:r>
            <a:rPr lang="en-US" sz="1800" dirty="0" err="1" smtClean="0">
              <a:latin typeface="High Tower Text" pitchFamily="18" charset="0"/>
            </a:rPr>
            <a:t>Nilai</a:t>
          </a:r>
          <a:endParaRPr lang="en-US" sz="1800" dirty="0">
            <a:latin typeface="High Tower Text" pitchFamily="18" charset="0"/>
          </a:endParaRPr>
        </a:p>
      </dgm:t>
    </dgm:pt>
    <dgm:pt modelId="{10B216CD-B036-4B45-813E-282B93CD4AA7}" type="parTrans" cxnId="{81A768D4-C577-4D50-B4F1-2C678DCE3BAF}">
      <dgm:prSet/>
      <dgm:spPr/>
      <dgm:t>
        <a:bodyPr/>
        <a:lstStyle/>
        <a:p>
          <a:endParaRPr lang="en-US" sz="1800">
            <a:latin typeface="High Tower Text" pitchFamily="18" charset="0"/>
          </a:endParaRPr>
        </a:p>
      </dgm:t>
    </dgm:pt>
    <dgm:pt modelId="{BA1C59E6-7184-4814-9FB4-0CDCF6C9734A}" type="sibTrans" cxnId="{81A768D4-C577-4D50-B4F1-2C678DCE3BAF}">
      <dgm:prSet/>
      <dgm:spPr/>
      <dgm:t>
        <a:bodyPr/>
        <a:lstStyle/>
        <a:p>
          <a:endParaRPr lang="en-US"/>
        </a:p>
      </dgm:t>
    </dgm:pt>
    <dgm:pt modelId="{403A49E6-8352-4384-B97F-4BDCAE681159}">
      <dgm:prSet phldrT="[Text]" custT="1"/>
      <dgm:spPr/>
      <dgm:t>
        <a:bodyPr/>
        <a:lstStyle/>
        <a:p>
          <a:r>
            <a:rPr lang="en-US" sz="1800" dirty="0" err="1" smtClean="0">
              <a:latin typeface="High Tower Text" pitchFamily="18" charset="0"/>
            </a:rPr>
            <a:t>Etika</a:t>
          </a:r>
          <a:endParaRPr lang="en-US" sz="1800" dirty="0">
            <a:latin typeface="High Tower Text" pitchFamily="18" charset="0"/>
          </a:endParaRPr>
        </a:p>
      </dgm:t>
    </dgm:pt>
    <dgm:pt modelId="{E8374956-6CC8-454C-A1B6-15E05BD8A917}" type="parTrans" cxnId="{3A024A44-0851-4E78-9328-9C2AA8F5C108}">
      <dgm:prSet/>
      <dgm:spPr/>
      <dgm:t>
        <a:bodyPr/>
        <a:lstStyle/>
        <a:p>
          <a:endParaRPr lang="en-US" sz="1800">
            <a:latin typeface="High Tower Text" pitchFamily="18" charset="0"/>
          </a:endParaRPr>
        </a:p>
      </dgm:t>
    </dgm:pt>
    <dgm:pt modelId="{D05968D3-82AC-4C33-B706-A6D472711565}" type="sibTrans" cxnId="{3A024A44-0851-4E78-9328-9C2AA8F5C108}">
      <dgm:prSet/>
      <dgm:spPr/>
      <dgm:t>
        <a:bodyPr/>
        <a:lstStyle/>
        <a:p>
          <a:endParaRPr lang="en-US"/>
        </a:p>
      </dgm:t>
    </dgm:pt>
    <dgm:pt modelId="{9BDBF900-E301-4182-8443-0D0E554E5F84}">
      <dgm:prSet phldrT="[Text]" custT="1"/>
      <dgm:spPr/>
      <dgm:t>
        <a:bodyPr/>
        <a:lstStyle/>
        <a:p>
          <a:r>
            <a:rPr lang="en-US" sz="1800" dirty="0" err="1" smtClean="0">
              <a:latin typeface="High Tower Text" pitchFamily="18" charset="0"/>
            </a:rPr>
            <a:t>Keyakinan</a:t>
          </a:r>
          <a:endParaRPr lang="en-US" sz="1800" dirty="0">
            <a:latin typeface="High Tower Text" pitchFamily="18" charset="0"/>
          </a:endParaRPr>
        </a:p>
      </dgm:t>
    </dgm:pt>
    <dgm:pt modelId="{DF3382A4-A3DA-47C7-90DA-DAE7AD13D94A}" type="parTrans" cxnId="{8EA1510F-9982-4081-B11A-50AA8DD8C06E}">
      <dgm:prSet/>
      <dgm:spPr/>
      <dgm:t>
        <a:bodyPr/>
        <a:lstStyle/>
        <a:p>
          <a:endParaRPr lang="en-US" sz="1800">
            <a:latin typeface="High Tower Text" pitchFamily="18" charset="0"/>
          </a:endParaRPr>
        </a:p>
      </dgm:t>
    </dgm:pt>
    <dgm:pt modelId="{FC6DC2E4-D5EE-46A4-AB2B-7E960306D773}" type="sibTrans" cxnId="{8EA1510F-9982-4081-B11A-50AA8DD8C06E}">
      <dgm:prSet/>
      <dgm:spPr/>
      <dgm:t>
        <a:bodyPr/>
        <a:lstStyle/>
        <a:p>
          <a:endParaRPr lang="en-US"/>
        </a:p>
      </dgm:t>
    </dgm:pt>
    <dgm:pt modelId="{D9D0F42F-B953-4113-8B18-DB0AE1BF1AB5}">
      <dgm:prSet phldrT="[Text]" custT="1"/>
      <dgm:spPr/>
      <dgm:t>
        <a:bodyPr/>
        <a:lstStyle/>
        <a:p>
          <a:r>
            <a:rPr lang="en-US" sz="1800" dirty="0" err="1" smtClean="0">
              <a:latin typeface="High Tower Text" pitchFamily="18" charset="0"/>
            </a:rPr>
            <a:t>Seni</a:t>
          </a:r>
          <a:r>
            <a:rPr lang="en-US" sz="1800" dirty="0" smtClean="0">
              <a:latin typeface="High Tower Text" pitchFamily="18" charset="0"/>
            </a:rPr>
            <a:t>	</a:t>
          </a:r>
          <a:endParaRPr lang="en-US" sz="1800" dirty="0">
            <a:latin typeface="High Tower Text" pitchFamily="18" charset="0"/>
          </a:endParaRPr>
        </a:p>
      </dgm:t>
    </dgm:pt>
    <dgm:pt modelId="{460869D0-7111-4D12-A43A-274909D59E99}" type="parTrans" cxnId="{A297ACCD-C180-4B99-A700-18543CEE4B31}">
      <dgm:prSet/>
      <dgm:spPr/>
      <dgm:t>
        <a:bodyPr/>
        <a:lstStyle/>
        <a:p>
          <a:endParaRPr lang="en-US" sz="1800">
            <a:latin typeface="High Tower Text" pitchFamily="18" charset="0"/>
          </a:endParaRPr>
        </a:p>
      </dgm:t>
    </dgm:pt>
    <dgm:pt modelId="{A60CCE94-C1F1-496D-9D2F-D1D1DA8808D5}" type="sibTrans" cxnId="{A297ACCD-C180-4B99-A700-18543CEE4B31}">
      <dgm:prSet/>
      <dgm:spPr/>
      <dgm:t>
        <a:bodyPr/>
        <a:lstStyle/>
        <a:p>
          <a:endParaRPr lang="en-US"/>
        </a:p>
      </dgm:t>
    </dgm:pt>
    <dgm:pt modelId="{18B523AF-74D2-4C38-96BA-CD67B7B1A78E}">
      <dgm:prSet custT="1"/>
      <dgm:spPr/>
      <dgm:t>
        <a:bodyPr/>
        <a:lstStyle/>
        <a:p>
          <a:r>
            <a:rPr lang="en-US" sz="1800" dirty="0" err="1" smtClean="0">
              <a:latin typeface="High Tower Text" pitchFamily="18" charset="0"/>
            </a:rPr>
            <a:t>Intelektual</a:t>
          </a:r>
          <a:endParaRPr lang="en-US" sz="1800" dirty="0">
            <a:latin typeface="High Tower Text" pitchFamily="18" charset="0"/>
          </a:endParaRPr>
        </a:p>
      </dgm:t>
    </dgm:pt>
    <dgm:pt modelId="{514D1B39-53B1-40CD-9FE6-B52B49EA4787}" type="parTrans" cxnId="{A948F53C-3668-4948-8143-F5E7706D203C}">
      <dgm:prSet/>
      <dgm:spPr/>
      <dgm:t>
        <a:bodyPr/>
        <a:lstStyle/>
        <a:p>
          <a:endParaRPr lang="en-US" sz="1800">
            <a:latin typeface="High Tower Text" pitchFamily="18" charset="0"/>
          </a:endParaRPr>
        </a:p>
      </dgm:t>
    </dgm:pt>
    <dgm:pt modelId="{74548047-7E1F-44A4-AF98-EDCE520D45E4}" type="sibTrans" cxnId="{A948F53C-3668-4948-8143-F5E7706D203C}">
      <dgm:prSet/>
      <dgm:spPr/>
      <dgm:t>
        <a:bodyPr/>
        <a:lstStyle/>
        <a:p>
          <a:endParaRPr lang="en-US"/>
        </a:p>
      </dgm:t>
    </dgm:pt>
    <dgm:pt modelId="{885F0764-3D66-4E82-B711-C6F27EC9E829}">
      <dgm:prSet custT="1"/>
      <dgm:spPr/>
      <dgm:t>
        <a:bodyPr/>
        <a:lstStyle/>
        <a:p>
          <a:r>
            <a:rPr lang="en-US" sz="1800" dirty="0" smtClean="0">
              <a:latin typeface="High Tower Text" pitchFamily="18" charset="0"/>
            </a:rPr>
            <a:t>Moral</a:t>
          </a:r>
          <a:endParaRPr lang="en-US" sz="1800" dirty="0">
            <a:latin typeface="High Tower Text" pitchFamily="18" charset="0"/>
          </a:endParaRPr>
        </a:p>
      </dgm:t>
    </dgm:pt>
    <dgm:pt modelId="{DB28D17E-422F-4734-87EE-9C8C2E985133}" type="parTrans" cxnId="{4F17145B-C5F2-4ECB-87C1-4A81753807B5}">
      <dgm:prSet/>
      <dgm:spPr/>
      <dgm:t>
        <a:bodyPr/>
        <a:lstStyle/>
        <a:p>
          <a:endParaRPr lang="en-US" sz="1800">
            <a:latin typeface="High Tower Text" pitchFamily="18" charset="0"/>
          </a:endParaRPr>
        </a:p>
      </dgm:t>
    </dgm:pt>
    <dgm:pt modelId="{B4E16B2E-EB91-4933-875A-F85B8775B722}" type="sibTrans" cxnId="{4F17145B-C5F2-4ECB-87C1-4A81753807B5}">
      <dgm:prSet/>
      <dgm:spPr/>
      <dgm:t>
        <a:bodyPr/>
        <a:lstStyle/>
        <a:p>
          <a:endParaRPr lang="en-US"/>
        </a:p>
      </dgm:t>
    </dgm:pt>
    <dgm:pt modelId="{3D03DBBD-0762-474A-B47C-74BCF375077D}">
      <dgm:prSet custT="1"/>
      <dgm:spPr/>
      <dgm:t>
        <a:bodyPr/>
        <a:lstStyle/>
        <a:p>
          <a:r>
            <a:rPr lang="en-US" sz="1800" dirty="0" err="1">
              <a:latin typeface="High Tower Text" pitchFamily="18" charset="0"/>
            </a:rPr>
            <a:t>Tingkah</a:t>
          </a:r>
          <a:r>
            <a:rPr lang="en-US" sz="1800" dirty="0">
              <a:latin typeface="High Tower Text" pitchFamily="18" charset="0"/>
            </a:rPr>
            <a:t> </a:t>
          </a:r>
          <a:r>
            <a:rPr lang="en-US" sz="1800" dirty="0" err="1">
              <a:latin typeface="High Tower Text" pitchFamily="18" charset="0"/>
            </a:rPr>
            <a:t>laku</a:t>
          </a:r>
          <a:r>
            <a:rPr lang="en-US" sz="1800" dirty="0">
              <a:latin typeface="High Tower Text" pitchFamily="18" charset="0"/>
            </a:rPr>
            <a:t>  </a:t>
          </a:r>
          <a:r>
            <a:rPr lang="en-US" sz="1800" dirty="0" smtClean="0">
              <a:latin typeface="High Tower Text" pitchFamily="18" charset="0"/>
            </a:rPr>
            <a:t>orang</a:t>
          </a:r>
          <a:endParaRPr lang="en-US" sz="1800" dirty="0">
            <a:latin typeface="High Tower Text" pitchFamily="18" charset="0"/>
          </a:endParaRPr>
        </a:p>
      </dgm:t>
    </dgm:pt>
    <dgm:pt modelId="{970D1466-4408-47AE-9745-1C13B0916372}" type="parTrans" cxnId="{76586B09-E6C0-49E7-8CB3-C7443D4268B7}">
      <dgm:prSet/>
      <dgm:spPr/>
      <dgm:t>
        <a:bodyPr/>
        <a:lstStyle/>
        <a:p>
          <a:endParaRPr lang="en-US" sz="1800">
            <a:latin typeface="High Tower Text" pitchFamily="18" charset="0"/>
          </a:endParaRPr>
        </a:p>
      </dgm:t>
    </dgm:pt>
    <dgm:pt modelId="{0B4B4A99-DA12-4744-B6C5-F4125A3AE889}" type="sibTrans" cxnId="{76586B09-E6C0-49E7-8CB3-C7443D4268B7}">
      <dgm:prSet/>
      <dgm:spPr/>
      <dgm:t>
        <a:bodyPr/>
        <a:lstStyle/>
        <a:p>
          <a:endParaRPr lang="en-US"/>
        </a:p>
      </dgm:t>
    </dgm:pt>
    <dgm:pt modelId="{78006179-DDD9-48DB-8831-A2C6971B4132}">
      <dgm:prSet custT="1"/>
      <dgm:spPr/>
      <dgm:t>
        <a:bodyPr/>
        <a:lstStyle/>
        <a:p>
          <a:r>
            <a:rPr lang="en-US" sz="1800" dirty="0" err="1">
              <a:latin typeface="High Tower Text" pitchFamily="18" charset="0"/>
            </a:rPr>
            <a:t>Aksi</a:t>
          </a:r>
          <a:r>
            <a:rPr lang="en-US" sz="1800" dirty="0">
              <a:latin typeface="High Tower Text" pitchFamily="18" charset="0"/>
            </a:rPr>
            <a:t> </a:t>
          </a:r>
          <a:r>
            <a:rPr lang="en-US" sz="1800" dirty="0" err="1" smtClean="0">
              <a:latin typeface="High Tower Text" pitchFamily="18" charset="0"/>
            </a:rPr>
            <a:t>Sosial</a:t>
          </a:r>
          <a:endParaRPr lang="en-US" sz="1800" dirty="0">
            <a:latin typeface="High Tower Text" pitchFamily="18" charset="0"/>
          </a:endParaRPr>
        </a:p>
      </dgm:t>
    </dgm:pt>
    <dgm:pt modelId="{7590A642-FE7B-467B-90E5-98353DD38609}" type="parTrans" cxnId="{68BF1F0D-5DC5-4C7B-BDAC-9B538977B97D}">
      <dgm:prSet/>
      <dgm:spPr/>
      <dgm:t>
        <a:bodyPr/>
        <a:lstStyle/>
        <a:p>
          <a:endParaRPr lang="en-US" sz="1800">
            <a:latin typeface="High Tower Text" pitchFamily="18" charset="0"/>
          </a:endParaRPr>
        </a:p>
      </dgm:t>
    </dgm:pt>
    <dgm:pt modelId="{E5A6029A-22B7-4F9C-9ED6-E2F834E7DC51}" type="sibTrans" cxnId="{68BF1F0D-5DC5-4C7B-BDAC-9B538977B97D}">
      <dgm:prSet/>
      <dgm:spPr/>
      <dgm:t>
        <a:bodyPr/>
        <a:lstStyle/>
        <a:p>
          <a:endParaRPr lang="en-US"/>
        </a:p>
      </dgm:t>
    </dgm:pt>
    <dgm:pt modelId="{C2B8BA9B-7281-43BB-B118-40F346A54B92}">
      <dgm:prSet custT="1"/>
      <dgm:spPr/>
      <dgm:t>
        <a:bodyPr/>
        <a:lstStyle/>
        <a:p>
          <a:r>
            <a:rPr lang="en-US" sz="1800" dirty="0" err="1">
              <a:latin typeface="High Tower Text" pitchFamily="18" charset="0"/>
            </a:rPr>
            <a:t>Budaya</a:t>
          </a:r>
          <a:r>
            <a:rPr lang="en-US" sz="1800" dirty="0">
              <a:latin typeface="High Tower Text" pitchFamily="18" charset="0"/>
            </a:rPr>
            <a:t>  </a:t>
          </a:r>
          <a:r>
            <a:rPr lang="en-US" sz="1800" dirty="0" err="1" smtClean="0">
              <a:latin typeface="High Tower Text" pitchFamily="18" charset="0"/>
            </a:rPr>
            <a:t>masyarakat</a:t>
          </a:r>
          <a:endParaRPr lang="en-US" sz="1800" dirty="0">
            <a:latin typeface="High Tower Text" pitchFamily="18" charset="0"/>
          </a:endParaRPr>
        </a:p>
      </dgm:t>
    </dgm:pt>
    <dgm:pt modelId="{1D1AE91F-81B6-44DE-A072-D83CB8D618EC}" type="parTrans" cxnId="{BCAF3AF9-A2AF-4CC9-969A-019FE1F431C7}">
      <dgm:prSet/>
      <dgm:spPr/>
      <dgm:t>
        <a:bodyPr/>
        <a:lstStyle/>
        <a:p>
          <a:endParaRPr lang="en-US" sz="1800">
            <a:latin typeface="High Tower Text" pitchFamily="18" charset="0"/>
          </a:endParaRPr>
        </a:p>
      </dgm:t>
    </dgm:pt>
    <dgm:pt modelId="{21168ECA-9214-4DBB-8A57-A308D0ECC17A}" type="sibTrans" cxnId="{BCAF3AF9-A2AF-4CC9-969A-019FE1F431C7}">
      <dgm:prSet/>
      <dgm:spPr/>
      <dgm:t>
        <a:bodyPr/>
        <a:lstStyle/>
        <a:p>
          <a:endParaRPr lang="en-US"/>
        </a:p>
      </dgm:t>
    </dgm:pt>
    <dgm:pt modelId="{98BE282C-8A3A-4F47-90A9-0489056C3648}">
      <dgm:prSet custT="1"/>
      <dgm:spPr/>
      <dgm:t>
        <a:bodyPr/>
        <a:lstStyle/>
        <a:p>
          <a:r>
            <a:rPr lang="en-US" sz="1800" dirty="0" err="1">
              <a:latin typeface="High Tower Text" pitchFamily="18" charset="0"/>
            </a:rPr>
            <a:t>Sistem</a:t>
          </a:r>
          <a:r>
            <a:rPr lang="en-US" sz="1800" dirty="0">
              <a:latin typeface="High Tower Text" pitchFamily="18" charset="0"/>
            </a:rPr>
            <a:t> </a:t>
          </a:r>
          <a:r>
            <a:rPr lang="en-US" sz="1800" dirty="0" err="1" smtClean="0">
              <a:latin typeface="High Tower Text" pitchFamily="18" charset="0"/>
            </a:rPr>
            <a:t>Makna</a:t>
          </a:r>
          <a:endParaRPr lang="en-US" sz="1800" dirty="0">
            <a:latin typeface="High Tower Text" pitchFamily="18" charset="0"/>
          </a:endParaRPr>
        </a:p>
      </dgm:t>
    </dgm:pt>
    <dgm:pt modelId="{8A1CE3B1-BF99-4E05-9261-E6EB6F940380}" type="parTrans" cxnId="{0B675910-C7D2-4476-BAE1-1FA87A56D099}">
      <dgm:prSet/>
      <dgm:spPr/>
      <dgm:t>
        <a:bodyPr/>
        <a:lstStyle/>
        <a:p>
          <a:endParaRPr lang="en-US" sz="1800">
            <a:latin typeface="High Tower Text" pitchFamily="18" charset="0"/>
          </a:endParaRPr>
        </a:p>
      </dgm:t>
    </dgm:pt>
    <dgm:pt modelId="{58261B77-A875-4605-893B-2F9AEE511A70}" type="sibTrans" cxnId="{0B675910-C7D2-4476-BAE1-1FA87A56D099}">
      <dgm:prSet/>
      <dgm:spPr/>
      <dgm:t>
        <a:bodyPr/>
        <a:lstStyle/>
        <a:p>
          <a:endParaRPr lang="en-US"/>
        </a:p>
      </dgm:t>
    </dgm:pt>
    <dgm:pt modelId="{615EAF21-B532-4242-8D59-05BD54EA6304}">
      <dgm:prSet custT="1"/>
      <dgm:spPr/>
      <dgm:t>
        <a:bodyPr/>
        <a:lstStyle/>
        <a:p>
          <a:r>
            <a:rPr lang="en-US" sz="1800" dirty="0">
              <a:latin typeface="High Tower Text" pitchFamily="18" charset="0"/>
            </a:rPr>
            <a:t>Cara </a:t>
          </a:r>
          <a:r>
            <a:rPr lang="en-US" sz="1800" dirty="0" err="1">
              <a:latin typeface="High Tower Text" pitchFamily="18" charset="0"/>
            </a:rPr>
            <a:t>pandang</a:t>
          </a:r>
          <a:r>
            <a:rPr lang="en-US" sz="1800" dirty="0">
              <a:latin typeface="High Tower Text" pitchFamily="18" charset="0"/>
            </a:rPr>
            <a:t> </a:t>
          </a:r>
          <a:r>
            <a:rPr lang="en-US" sz="1800" dirty="0" smtClean="0">
              <a:latin typeface="High Tower Text" pitchFamily="18" charset="0"/>
            </a:rPr>
            <a:t>orang</a:t>
          </a:r>
          <a:endParaRPr lang="en-US" sz="1800" dirty="0">
            <a:latin typeface="High Tower Text" pitchFamily="18" charset="0"/>
          </a:endParaRPr>
        </a:p>
      </dgm:t>
    </dgm:pt>
    <dgm:pt modelId="{51D9B3B4-D5B1-47B8-B9E1-58E392ADBA93}" type="parTrans" cxnId="{ADAF19EB-A857-4A09-BEEC-6059F215C143}">
      <dgm:prSet/>
      <dgm:spPr/>
      <dgm:t>
        <a:bodyPr/>
        <a:lstStyle/>
        <a:p>
          <a:endParaRPr lang="en-US" sz="1800">
            <a:latin typeface="High Tower Text" pitchFamily="18" charset="0"/>
          </a:endParaRPr>
        </a:p>
      </dgm:t>
    </dgm:pt>
    <dgm:pt modelId="{7039A63B-6737-4010-8AA7-8D5859F42729}" type="sibTrans" cxnId="{ADAF19EB-A857-4A09-BEEC-6059F215C143}">
      <dgm:prSet/>
      <dgm:spPr/>
      <dgm:t>
        <a:bodyPr/>
        <a:lstStyle/>
        <a:p>
          <a:endParaRPr lang="en-US"/>
        </a:p>
      </dgm:t>
    </dgm:pt>
    <dgm:pt modelId="{BEB9A622-B7AE-4A73-B62A-DD10D503D3A2}">
      <dgm:prSet custT="1"/>
      <dgm:spPr/>
      <dgm:t>
        <a:bodyPr/>
        <a:lstStyle/>
        <a:p>
          <a:r>
            <a:rPr lang="en-US" sz="1800" dirty="0" err="1">
              <a:latin typeface="High Tower Text" pitchFamily="18" charset="0"/>
            </a:rPr>
            <a:t>Sosial</a:t>
          </a:r>
          <a:r>
            <a:rPr lang="en-US" sz="1800" dirty="0">
              <a:latin typeface="High Tower Text" pitchFamily="18" charset="0"/>
            </a:rPr>
            <a:t> </a:t>
          </a:r>
          <a:r>
            <a:rPr lang="en-US" sz="1800" dirty="0" err="1" smtClean="0">
              <a:latin typeface="High Tower Text" pitchFamily="18" charset="0"/>
            </a:rPr>
            <a:t>Kebudayaan</a:t>
          </a:r>
          <a:endParaRPr lang="en-US" sz="1800" dirty="0">
            <a:latin typeface="High Tower Text" pitchFamily="18" charset="0"/>
          </a:endParaRPr>
        </a:p>
      </dgm:t>
    </dgm:pt>
    <dgm:pt modelId="{983C884E-BD6C-403E-8112-AA7F9550D441}" type="parTrans" cxnId="{4982E884-4FD0-4C30-8301-06763039621D}">
      <dgm:prSet/>
      <dgm:spPr/>
      <dgm:t>
        <a:bodyPr/>
        <a:lstStyle/>
        <a:p>
          <a:endParaRPr lang="en-US" sz="1800">
            <a:latin typeface="High Tower Text" pitchFamily="18" charset="0"/>
          </a:endParaRPr>
        </a:p>
      </dgm:t>
    </dgm:pt>
    <dgm:pt modelId="{32D0A200-F206-4708-8332-E52008EB0D1E}" type="sibTrans" cxnId="{4982E884-4FD0-4C30-8301-06763039621D}">
      <dgm:prSet/>
      <dgm:spPr/>
      <dgm:t>
        <a:bodyPr/>
        <a:lstStyle/>
        <a:p>
          <a:endParaRPr lang="en-US"/>
        </a:p>
      </dgm:t>
    </dgm:pt>
    <dgm:pt modelId="{6AF87470-944D-4027-A939-68B8CAF5C66B}">
      <dgm:prSet custT="1"/>
      <dgm:spPr/>
      <dgm:t>
        <a:bodyPr/>
        <a:lstStyle/>
        <a:p>
          <a:r>
            <a:rPr lang="en-US" sz="1800" dirty="0" smtClean="0">
              <a:latin typeface="High Tower Text" pitchFamily="18" charset="0"/>
            </a:rPr>
            <a:t>Ritual</a:t>
          </a:r>
          <a:endParaRPr lang="en-US" sz="1800" dirty="0">
            <a:latin typeface="High Tower Text" pitchFamily="18" charset="0"/>
          </a:endParaRPr>
        </a:p>
      </dgm:t>
    </dgm:pt>
    <dgm:pt modelId="{98202BDA-600C-4A7C-B4D4-1340EBD6E9BB}" type="parTrans" cxnId="{C87BEF73-A531-4839-A673-95E09AAFC9EF}">
      <dgm:prSet/>
      <dgm:spPr/>
      <dgm:t>
        <a:bodyPr/>
        <a:lstStyle/>
        <a:p>
          <a:endParaRPr lang="en-US" sz="1800">
            <a:latin typeface="High Tower Text" pitchFamily="18" charset="0"/>
          </a:endParaRPr>
        </a:p>
      </dgm:t>
    </dgm:pt>
    <dgm:pt modelId="{5D56531B-6593-4CB9-BE6E-8A7D4D825DCF}" type="sibTrans" cxnId="{C87BEF73-A531-4839-A673-95E09AAFC9EF}">
      <dgm:prSet/>
      <dgm:spPr/>
      <dgm:t>
        <a:bodyPr/>
        <a:lstStyle/>
        <a:p>
          <a:endParaRPr lang="en-US"/>
        </a:p>
      </dgm:t>
    </dgm:pt>
    <dgm:pt modelId="{32440F1B-B2F4-464C-808C-197BA2714971}">
      <dgm:prSet custT="1"/>
      <dgm:spPr/>
      <dgm:t>
        <a:bodyPr/>
        <a:lstStyle/>
        <a:p>
          <a:r>
            <a:rPr lang="en-US" sz="1800" dirty="0" err="1" smtClean="0">
              <a:latin typeface="High Tower Text" pitchFamily="18" charset="0"/>
            </a:rPr>
            <a:t>Nalar</a:t>
          </a:r>
          <a:endParaRPr lang="en-US" sz="1800" dirty="0">
            <a:latin typeface="High Tower Text" pitchFamily="18" charset="0"/>
          </a:endParaRPr>
        </a:p>
      </dgm:t>
    </dgm:pt>
    <dgm:pt modelId="{E5D9B187-032C-46EF-ABFD-0D24656950C8}" type="parTrans" cxnId="{A8A6D1EE-6270-4B0B-887D-8C28B5B5DDDF}">
      <dgm:prSet/>
      <dgm:spPr/>
      <dgm:t>
        <a:bodyPr/>
        <a:lstStyle/>
        <a:p>
          <a:endParaRPr lang="en-US" sz="1800">
            <a:latin typeface="High Tower Text" pitchFamily="18" charset="0"/>
          </a:endParaRPr>
        </a:p>
      </dgm:t>
    </dgm:pt>
    <dgm:pt modelId="{74382A6A-357A-48F0-B887-2AE5C20CDD24}" type="sibTrans" cxnId="{A8A6D1EE-6270-4B0B-887D-8C28B5B5DDDF}">
      <dgm:prSet/>
      <dgm:spPr/>
      <dgm:t>
        <a:bodyPr/>
        <a:lstStyle/>
        <a:p>
          <a:endParaRPr lang="en-US"/>
        </a:p>
      </dgm:t>
    </dgm:pt>
    <dgm:pt modelId="{455272E8-4309-4CD6-B290-B88D6CFE8E9A}">
      <dgm:prSet custT="1"/>
      <dgm:spPr/>
      <dgm:t>
        <a:bodyPr/>
        <a:lstStyle/>
        <a:p>
          <a:r>
            <a:rPr lang="en-US" sz="1800" dirty="0" err="1" smtClean="0">
              <a:latin typeface="High Tower Text" pitchFamily="18" charset="0"/>
            </a:rPr>
            <a:t>Kontemplasi</a:t>
          </a:r>
          <a:endParaRPr lang="en-US" sz="1800" dirty="0">
            <a:latin typeface="High Tower Text" pitchFamily="18" charset="0"/>
          </a:endParaRPr>
        </a:p>
      </dgm:t>
    </dgm:pt>
    <dgm:pt modelId="{86441444-0D68-4793-B22E-A0DF06227651}" type="parTrans" cxnId="{F7EF4371-7D43-40DF-AC07-8CE0DD981F67}">
      <dgm:prSet/>
      <dgm:spPr/>
      <dgm:t>
        <a:bodyPr/>
        <a:lstStyle/>
        <a:p>
          <a:endParaRPr lang="en-US" sz="1800">
            <a:latin typeface="High Tower Text" pitchFamily="18" charset="0"/>
          </a:endParaRPr>
        </a:p>
      </dgm:t>
    </dgm:pt>
    <dgm:pt modelId="{9EE52091-1CE8-423B-9873-E2EFC28014C7}" type="sibTrans" cxnId="{F7EF4371-7D43-40DF-AC07-8CE0DD981F67}">
      <dgm:prSet/>
      <dgm:spPr/>
      <dgm:t>
        <a:bodyPr/>
        <a:lstStyle/>
        <a:p>
          <a:endParaRPr lang="en-US"/>
        </a:p>
      </dgm:t>
    </dgm:pt>
    <dgm:pt modelId="{C1A8F464-36A5-4230-A20A-B331E9C2EE7C}">
      <dgm:prSet custT="1"/>
      <dgm:spPr/>
      <dgm:t>
        <a:bodyPr/>
        <a:lstStyle/>
        <a:p>
          <a:r>
            <a:rPr lang="en-US" sz="1800" dirty="0" err="1">
              <a:latin typeface="High Tower Text" pitchFamily="18" charset="0"/>
            </a:rPr>
            <a:t>Sistem</a:t>
          </a:r>
          <a:r>
            <a:rPr lang="en-US" sz="1800" dirty="0">
              <a:latin typeface="High Tower Text" pitchFamily="18" charset="0"/>
            </a:rPr>
            <a:t> </a:t>
          </a:r>
          <a:r>
            <a:rPr lang="en-US" sz="1800" dirty="0" smtClean="0">
              <a:latin typeface="High Tower Text" pitchFamily="18" charset="0"/>
            </a:rPr>
            <a:t>Ide</a:t>
          </a:r>
          <a:endParaRPr lang="en-US" sz="1800" dirty="0">
            <a:latin typeface="High Tower Text" pitchFamily="18" charset="0"/>
          </a:endParaRPr>
        </a:p>
      </dgm:t>
    </dgm:pt>
    <dgm:pt modelId="{6FEECE73-D670-424E-8279-C07083C483BD}" type="parTrans" cxnId="{E242C2C9-71A8-4412-904A-D91761BF9281}">
      <dgm:prSet/>
      <dgm:spPr/>
      <dgm:t>
        <a:bodyPr/>
        <a:lstStyle/>
        <a:p>
          <a:endParaRPr lang="en-US" sz="1800">
            <a:latin typeface="High Tower Text" pitchFamily="18" charset="0"/>
          </a:endParaRPr>
        </a:p>
      </dgm:t>
    </dgm:pt>
    <dgm:pt modelId="{18A97608-73E4-4EB7-A39F-5261F50859C8}" type="sibTrans" cxnId="{E242C2C9-71A8-4412-904A-D91761BF9281}">
      <dgm:prSet/>
      <dgm:spPr/>
      <dgm:t>
        <a:bodyPr/>
        <a:lstStyle/>
        <a:p>
          <a:endParaRPr lang="en-US"/>
        </a:p>
      </dgm:t>
    </dgm:pt>
    <dgm:pt modelId="{1BB1A085-9F3C-4A72-A479-29158BE26826}">
      <dgm:prSet custT="1"/>
      <dgm:spPr/>
      <dgm:t>
        <a:bodyPr/>
        <a:lstStyle/>
        <a:p>
          <a:r>
            <a:rPr lang="en-US" sz="1800" dirty="0" err="1" smtClean="0">
              <a:latin typeface="High Tower Text" pitchFamily="18" charset="0"/>
            </a:rPr>
            <a:t>Falsafah</a:t>
          </a:r>
          <a:endParaRPr lang="en-US" sz="1800" dirty="0">
            <a:latin typeface="High Tower Text" pitchFamily="18" charset="0"/>
          </a:endParaRPr>
        </a:p>
      </dgm:t>
    </dgm:pt>
    <dgm:pt modelId="{665F7561-A996-447C-BF72-61D550A616BB}" type="parTrans" cxnId="{E7308683-F14F-464E-844B-CDD36472A4AA}">
      <dgm:prSet/>
      <dgm:spPr/>
      <dgm:t>
        <a:bodyPr/>
        <a:lstStyle/>
        <a:p>
          <a:endParaRPr lang="en-US" sz="1800">
            <a:latin typeface="High Tower Text" pitchFamily="18" charset="0"/>
          </a:endParaRPr>
        </a:p>
      </dgm:t>
    </dgm:pt>
    <dgm:pt modelId="{5480E9D5-F0CA-4524-95BE-AA54B5862214}" type="sibTrans" cxnId="{E7308683-F14F-464E-844B-CDD36472A4AA}">
      <dgm:prSet/>
      <dgm:spPr/>
      <dgm:t>
        <a:bodyPr/>
        <a:lstStyle/>
        <a:p>
          <a:endParaRPr lang="en-US"/>
        </a:p>
      </dgm:t>
    </dgm:pt>
    <dgm:pt modelId="{390A743E-E71D-415A-A1A9-D5E8203D2863}">
      <dgm:prSet custT="1"/>
      <dgm:spPr/>
      <dgm:t>
        <a:bodyPr/>
        <a:lstStyle/>
        <a:p>
          <a:r>
            <a:rPr lang="en-US" sz="1800" dirty="0" err="1" smtClean="0">
              <a:latin typeface="High Tower Text" pitchFamily="18" charset="0"/>
            </a:rPr>
            <a:t>Paradigma</a:t>
          </a:r>
          <a:endParaRPr lang="en-US" sz="1800" dirty="0">
            <a:latin typeface="High Tower Text" pitchFamily="18" charset="0"/>
          </a:endParaRPr>
        </a:p>
      </dgm:t>
    </dgm:pt>
    <dgm:pt modelId="{E9865A68-C66C-4558-98CC-696C39538C4F}" type="parTrans" cxnId="{F5D8B52F-0408-4F6E-B582-EB6AA7A422EF}">
      <dgm:prSet/>
      <dgm:spPr/>
      <dgm:t>
        <a:bodyPr/>
        <a:lstStyle/>
        <a:p>
          <a:endParaRPr lang="en-US" sz="1800">
            <a:latin typeface="High Tower Text" pitchFamily="18" charset="0"/>
          </a:endParaRPr>
        </a:p>
      </dgm:t>
    </dgm:pt>
    <dgm:pt modelId="{CAA0F13C-8183-4163-8D6A-C311DAA66E77}" type="sibTrans" cxnId="{F5D8B52F-0408-4F6E-B582-EB6AA7A422EF}">
      <dgm:prSet/>
      <dgm:spPr/>
      <dgm:t>
        <a:bodyPr/>
        <a:lstStyle/>
        <a:p>
          <a:endParaRPr lang="en-US"/>
        </a:p>
      </dgm:t>
    </dgm:pt>
    <dgm:pt modelId="{21B63FD3-125E-435D-A8DB-A42B8E12EA84}" type="pres">
      <dgm:prSet presAssocID="{C47E2F65-F865-4F6A-BC09-48E30276296B}" presName="hierChild1" presStyleCnt="0">
        <dgm:presLayoutVars>
          <dgm:chPref val="1"/>
          <dgm:dir/>
          <dgm:animOne val="branch"/>
          <dgm:animLvl val="lvl"/>
          <dgm:resizeHandles/>
        </dgm:presLayoutVars>
      </dgm:prSet>
      <dgm:spPr/>
      <dgm:t>
        <a:bodyPr/>
        <a:lstStyle/>
        <a:p>
          <a:endParaRPr lang="en-US"/>
        </a:p>
      </dgm:t>
    </dgm:pt>
    <dgm:pt modelId="{4F485F56-89C2-49E6-9CC1-353C29C695FD}" type="pres">
      <dgm:prSet presAssocID="{04874219-B6DF-40BB-A721-E5E087BA8099}" presName="hierRoot1" presStyleCnt="0"/>
      <dgm:spPr/>
    </dgm:pt>
    <dgm:pt modelId="{0A40D13C-6C6B-4C27-AE72-B9616E14B0AF}" type="pres">
      <dgm:prSet presAssocID="{04874219-B6DF-40BB-A721-E5E087BA8099}" presName="composite" presStyleCnt="0"/>
      <dgm:spPr/>
    </dgm:pt>
    <dgm:pt modelId="{4A6F875F-A5D5-4CB6-A135-CB52CA54B8B2}" type="pres">
      <dgm:prSet presAssocID="{04874219-B6DF-40BB-A721-E5E087BA8099}" presName="background" presStyleLbl="node0" presStyleIdx="0" presStyleCnt="1"/>
      <dgm:spPr/>
    </dgm:pt>
    <dgm:pt modelId="{E3C9665D-6E04-4623-AC58-5B33D2442ACB}" type="pres">
      <dgm:prSet presAssocID="{04874219-B6DF-40BB-A721-E5E087BA8099}" presName="text" presStyleLbl="fgAcc0" presStyleIdx="0" presStyleCnt="1" custScaleX="206252">
        <dgm:presLayoutVars>
          <dgm:chPref val="3"/>
        </dgm:presLayoutVars>
      </dgm:prSet>
      <dgm:spPr/>
      <dgm:t>
        <a:bodyPr/>
        <a:lstStyle/>
        <a:p>
          <a:endParaRPr lang="en-US"/>
        </a:p>
      </dgm:t>
    </dgm:pt>
    <dgm:pt modelId="{716A9286-BF4C-49C7-B1A1-4553DF64DD09}" type="pres">
      <dgm:prSet presAssocID="{04874219-B6DF-40BB-A721-E5E087BA8099}" presName="hierChild2" presStyleCnt="0"/>
      <dgm:spPr/>
    </dgm:pt>
    <dgm:pt modelId="{C2E1F4EE-D1D9-4E07-9BC5-44AB361B1EF2}" type="pres">
      <dgm:prSet presAssocID="{10B216CD-B036-4B45-813E-282B93CD4AA7}" presName="Name10" presStyleLbl="parChTrans1D2" presStyleIdx="0" presStyleCnt="3"/>
      <dgm:spPr/>
      <dgm:t>
        <a:bodyPr/>
        <a:lstStyle/>
        <a:p>
          <a:endParaRPr lang="en-US"/>
        </a:p>
      </dgm:t>
    </dgm:pt>
    <dgm:pt modelId="{8274CFAB-991D-448F-BBD7-A756C709BF00}" type="pres">
      <dgm:prSet presAssocID="{53FAAE93-7978-4276-8114-287E0458584A}" presName="hierRoot2" presStyleCnt="0"/>
      <dgm:spPr/>
    </dgm:pt>
    <dgm:pt modelId="{07A25CEE-1A48-4941-8093-456D3E7EBD16}" type="pres">
      <dgm:prSet presAssocID="{53FAAE93-7978-4276-8114-287E0458584A}" presName="composite2" presStyleCnt="0"/>
      <dgm:spPr/>
    </dgm:pt>
    <dgm:pt modelId="{45C273DE-83D5-44FE-A5DD-F52340008A7E}" type="pres">
      <dgm:prSet presAssocID="{53FAAE93-7978-4276-8114-287E0458584A}" presName="background2" presStyleLbl="node2" presStyleIdx="0" presStyleCnt="3"/>
      <dgm:spPr/>
    </dgm:pt>
    <dgm:pt modelId="{BE37A409-2F9B-4C99-9E51-7F35B954C790}" type="pres">
      <dgm:prSet presAssocID="{53FAAE93-7978-4276-8114-287E0458584A}" presName="text2" presStyleLbl="fgAcc2" presStyleIdx="0" presStyleCnt="3" custScaleX="323460" custScaleY="262534">
        <dgm:presLayoutVars>
          <dgm:chPref val="3"/>
        </dgm:presLayoutVars>
      </dgm:prSet>
      <dgm:spPr/>
      <dgm:t>
        <a:bodyPr/>
        <a:lstStyle/>
        <a:p>
          <a:endParaRPr lang="en-US"/>
        </a:p>
      </dgm:t>
    </dgm:pt>
    <dgm:pt modelId="{66DC38CB-F31E-4B57-93A5-56EA3A86ABA7}" type="pres">
      <dgm:prSet presAssocID="{53FAAE93-7978-4276-8114-287E0458584A}" presName="hierChild3" presStyleCnt="0"/>
      <dgm:spPr/>
    </dgm:pt>
    <dgm:pt modelId="{8969F7C9-23BD-47F6-8192-B6F33E66332A}" type="pres">
      <dgm:prSet presAssocID="{E8374956-6CC8-454C-A1B6-15E05BD8A917}" presName="Name17" presStyleLbl="parChTrans1D3" presStyleIdx="0" presStyleCnt="3"/>
      <dgm:spPr/>
      <dgm:t>
        <a:bodyPr/>
        <a:lstStyle/>
        <a:p>
          <a:endParaRPr lang="en-US"/>
        </a:p>
      </dgm:t>
    </dgm:pt>
    <dgm:pt modelId="{94BF8174-73F9-4509-8288-FA8929F422DA}" type="pres">
      <dgm:prSet presAssocID="{403A49E6-8352-4384-B97F-4BDCAE681159}" presName="hierRoot3" presStyleCnt="0"/>
      <dgm:spPr/>
    </dgm:pt>
    <dgm:pt modelId="{DFE74954-E3D2-4E31-9920-BE6BC1FA1184}" type="pres">
      <dgm:prSet presAssocID="{403A49E6-8352-4384-B97F-4BDCAE681159}" presName="composite3" presStyleCnt="0"/>
      <dgm:spPr/>
    </dgm:pt>
    <dgm:pt modelId="{1906B61A-8FA9-4B14-AF0F-77BFC0A4F985}" type="pres">
      <dgm:prSet presAssocID="{403A49E6-8352-4384-B97F-4BDCAE681159}" presName="background3" presStyleLbl="node3" presStyleIdx="0" presStyleCnt="3"/>
      <dgm:spPr/>
    </dgm:pt>
    <dgm:pt modelId="{3492B83E-8412-4743-B254-5445C0051FF2}" type="pres">
      <dgm:prSet presAssocID="{403A49E6-8352-4384-B97F-4BDCAE681159}" presName="text3" presStyleLbl="fgAcc3" presStyleIdx="0" presStyleCnt="3" custScaleX="277250" custScaleY="229627">
        <dgm:presLayoutVars>
          <dgm:chPref val="3"/>
        </dgm:presLayoutVars>
      </dgm:prSet>
      <dgm:spPr/>
      <dgm:t>
        <a:bodyPr/>
        <a:lstStyle/>
        <a:p>
          <a:endParaRPr lang="en-US"/>
        </a:p>
      </dgm:t>
    </dgm:pt>
    <dgm:pt modelId="{95B68DBA-BBF2-4057-9BCB-9439DC1D6CB6}" type="pres">
      <dgm:prSet presAssocID="{403A49E6-8352-4384-B97F-4BDCAE681159}" presName="hierChild4" presStyleCnt="0"/>
      <dgm:spPr/>
    </dgm:pt>
    <dgm:pt modelId="{0F1394F1-3762-4F45-AE67-175FAB1BBC9A}" type="pres">
      <dgm:prSet presAssocID="{DB28D17E-422F-4734-87EE-9C8C2E985133}" presName="Name23" presStyleLbl="parChTrans1D4" presStyleIdx="0" presStyleCnt="12"/>
      <dgm:spPr/>
      <dgm:t>
        <a:bodyPr/>
        <a:lstStyle/>
        <a:p>
          <a:endParaRPr lang="en-US"/>
        </a:p>
      </dgm:t>
    </dgm:pt>
    <dgm:pt modelId="{1518ECAF-5873-44C4-BE92-FB17EF9E1F7A}" type="pres">
      <dgm:prSet presAssocID="{885F0764-3D66-4E82-B711-C6F27EC9E829}" presName="hierRoot4" presStyleCnt="0"/>
      <dgm:spPr/>
    </dgm:pt>
    <dgm:pt modelId="{28709E01-82B1-4176-BC3F-B46A54FBA093}" type="pres">
      <dgm:prSet presAssocID="{885F0764-3D66-4E82-B711-C6F27EC9E829}" presName="composite4" presStyleCnt="0"/>
      <dgm:spPr/>
    </dgm:pt>
    <dgm:pt modelId="{311A9C7A-97AB-4975-A90D-83714FF69B8F}" type="pres">
      <dgm:prSet presAssocID="{885F0764-3D66-4E82-B711-C6F27EC9E829}" presName="background4" presStyleLbl="node4" presStyleIdx="0" presStyleCnt="12"/>
      <dgm:spPr/>
    </dgm:pt>
    <dgm:pt modelId="{D7AD26EC-BB46-4075-9FA7-D738D83D43EB}" type="pres">
      <dgm:prSet presAssocID="{885F0764-3D66-4E82-B711-C6F27EC9E829}" presName="text4" presStyleLbl="fgAcc4" presStyleIdx="0" presStyleCnt="12" custScaleX="259578" custScaleY="224873">
        <dgm:presLayoutVars>
          <dgm:chPref val="3"/>
        </dgm:presLayoutVars>
      </dgm:prSet>
      <dgm:spPr/>
      <dgm:t>
        <a:bodyPr/>
        <a:lstStyle/>
        <a:p>
          <a:endParaRPr lang="en-US"/>
        </a:p>
      </dgm:t>
    </dgm:pt>
    <dgm:pt modelId="{06892EC5-20AC-4BB5-BBD3-2696AE7D3D8D}" type="pres">
      <dgm:prSet presAssocID="{885F0764-3D66-4E82-B711-C6F27EC9E829}" presName="hierChild5" presStyleCnt="0"/>
      <dgm:spPr/>
    </dgm:pt>
    <dgm:pt modelId="{BB5A5716-F97A-40B3-B238-92F7F55E8527}" type="pres">
      <dgm:prSet presAssocID="{970D1466-4408-47AE-9745-1C13B0916372}" presName="Name23" presStyleLbl="parChTrans1D4" presStyleIdx="1" presStyleCnt="12"/>
      <dgm:spPr/>
      <dgm:t>
        <a:bodyPr/>
        <a:lstStyle/>
        <a:p>
          <a:endParaRPr lang="en-US"/>
        </a:p>
      </dgm:t>
    </dgm:pt>
    <dgm:pt modelId="{99DE9036-49BD-4F45-B36E-D00BDF2858E2}" type="pres">
      <dgm:prSet presAssocID="{3D03DBBD-0762-474A-B47C-74BCF375077D}" presName="hierRoot4" presStyleCnt="0"/>
      <dgm:spPr/>
    </dgm:pt>
    <dgm:pt modelId="{51B01E4C-1422-4350-85ED-46A842B0486B}" type="pres">
      <dgm:prSet presAssocID="{3D03DBBD-0762-474A-B47C-74BCF375077D}" presName="composite4" presStyleCnt="0"/>
      <dgm:spPr/>
    </dgm:pt>
    <dgm:pt modelId="{C7B9422D-9B19-44F7-9759-1B1FCE5B87C8}" type="pres">
      <dgm:prSet presAssocID="{3D03DBBD-0762-474A-B47C-74BCF375077D}" presName="background4" presStyleLbl="node4" presStyleIdx="1" presStyleCnt="12"/>
      <dgm:spPr/>
    </dgm:pt>
    <dgm:pt modelId="{67E72F1A-EE7F-4B3B-B779-3FBE423BA21F}" type="pres">
      <dgm:prSet presAssocID="{3D03DBBD-0762-474A-B47C-74BCF375077D}" presName="text4" presStyleLbl="fgAcc4" presStyleIdx="1" presStyleCnt="12" custScaleX="305525" custScaleY="234405">
        <dgm:presLayoutVars>
          <dgm:chPref val="3"/>
        </dgm:presLayoutVars>
      </dgm:prSet>
      <dgm:spPr/>
      <dgm:t>
        <a:bodyPr/>
        <a:lstStyle/>
        <a:p>
          <a:endParaRPr lang="en-US"/>
        </a:p>
      </dgm:t>
    </dgm:pt>
    <dgm:pt modelId="{D8DA0335-1E12-4E1F-93A8-A5BDA3EB42D7}" type="pres">
      <dgm:prSet presAssocID="{3D03DBBD-0762-474A-B47C-74BCF375077D}" presName="hierChild5" presStyleCnt="0"/>
      <dgm:spPr/>
    </dgm:pt>
    <dgm:pt modelId="{0C0D504F-1D97-4437-A4FC-60F86BBD8FB9}" type="pres">
      <dgm:prSet presAssocID="{7590A642-FE7B-467B-90E5-98353DD38609}" presName="Name23" presStyleLbl="parChTrans1D4" presStyleIdx="2" presStyleCnt="12"/>
      <dgm:spPr/>
      <dgm:t>
        <a:bodyPr/>
        <a:lstStyle/>
        <a:p>
          <a:endParaRPr lang="en-US"/>
        </a:p>
      </dgm:t>
    </dgm:pt>
    <dgm:pt modelId="{A0E3EE82-73DA-4443-923A-D8EBBA17BE22}" type="pres">
      <dgm:prSet presAssocID="{78006179-DDD9-48DB-8831-A2C6971B4132}" presName="hierRoot4" presStyleCnt="0"/>
      <dgm:spPr/>
    </dgm:pt>
    <dgm:pt modelId="{DA6BA1CA-15AB-4F1E-A070-234825908BB1}" type="pres">
      <dgm:prSet presAssocID="{78006179-DDD9-48DB-8831-A2C6971B4132}" presName="composite4" presStyleCnt="0"/>
      <dgm:spPr/>
    </dgm:pt>
    <dgm:pt modelId="{6313E7C5-9C35-4FFA-A1F1-928FDE38AF1E}" type="pres">
      <dgm:prSet presAssocID="{78006179-DDD9-48DB-8831-A2C6971B4132}" presName="background4" presStyleLbl="node4" presStyleIdx="2" presStyleCnt="12"/>
      <dgm:spPr/>
    </dgm:pt>
    <dgm:pt modelId="{879F51D7-3797-441F-81E8-649350817ED5}" type="pres">
      <dgm:prSet presAssocID="{78006179-DDD9-48DB-8831-A2C6971B4132}" presName="text4" presStyleLbl="fgAcc4" presStyleIdx="2" presStyleCnt="12" custScaleX="294273" custScaleY="220723">
        <dgm:presLayoutVars>
          <dgm:chPref val="3"/>
        </dgm:presLayoutVars>
      </dgm:prSet>
      <dgm:spPr/>
      <dgm:t>
        <a:bodyPr/>
        <a:lstStyle/>
        <a:p>
          <a:endParaRPr lang="en-US"/>
        </a:p>
      </dgm:t>
    </dgm:pt>
    <dgm:pt modelId="{633C2293-C492-46C4-8161-ED71F40DC2F2}" type="pres">
      <dgm:prSet presAssocID="{78006179-DDD9-48DB-8831-A2C6971B4132}" presName="hierChild5" presStyleCnt="0"/>
      <dgm:spPr/>
    </dgm:pt>
    <dgm:pt modelId="{5D39AC7A-D0B3-4A59-B3C5-648D63CEAF3E}" type="pres">
      <dgm:prSet presAssocID="{1D1AE91F-81B6-44DE-A072-D83CB8D618EC}" presName="Name23" presStyleLbl="parChTrans1D4" presStyleIdx="3" presStyleCnt="12"/>
      <dgm:spPr/>
      <dgm:t>
        <a:bodyPr/>
        <a:lstStyle/>
        <a:p>
          <a:endParaRPr lang="en-US"/>
        </a:p>
      </dgm:t>
    </dgm:pt>
    <dgm:pt modelId="{52B5A5DE-74C6-40F6-9969-6F83745A13C8}" type="pres">
      <dgm:prSet presAssocID="{C2B8BA9B-7281-43BB-B118-40F346A54B92}" presName="hierRoot4" presStyleCnt="0"/>
      <dgm:spPr/>
    </dgm:pt>
    <dgm:pt modelId="{5545FA6F-A074-457A-A675-07AEB7F14098}" type="pres">
      <dgm:prSet presAssocID="{C2B8BA9B-7281-43BB-B118-40F346A54B92}" presName="composite4" presStyleCnt="0"/>
      <dgm:spPr/>
    </dgm:pt>
    <dgm:pt modelId="{C1B14A61-7FF4-43C4-9885-0343D89A0FE9}" type="pres">
      <dgm:prSet presAssocID="{C2B8BA9B-7281-43BB-B118-40F346A54B92}" presName="background4" presStyleLbl="node4" presStyleIdx="3" presStyleCnt="12"/>
      <dgm:spPr/>
    </dgm:pt>
    <dgm:pt modelId="{7F4CF6D8-1C7D-49AD-AC76-EEFD62916168}" type="pres">
      <dgm:prSet presAssocID="{C2B8BA9B-7281-43BB-B118-40F346A54B92}" presName="text4" presStyleLbl="fgAcc4" presStyleIdx="3" presStyleCnt="12" custScaleX="325478" custScaleY="222951">
        <dgm:presLayoutVars>
          <dgm:chPref val="3"/>
        </dgm:presLayoutVars>
      </dgm:prSet>
      <dgm:spPr/>
      <dgm:t>
        <a:bodyPr/>
        <a:lstStyle/>
        <a:p>
          <a:endParaRPr lang="en-US"/>
        </a:p>
      </dgm:t>
    </dgm:pt>
    <dgm:pt modelId="{81D6ED26-F41D-4ABF-95AD-5CF96A6C76E9}" type="pres">
      <dgm:prSet presAssocID="{C2B8BA9B-7281-43BB-B118-40F346A54B92}" presName="hierChild5" presStyleCnt="0"/>
      <dgm:spPr/>
    </dgm:pt>
    <dgm:pt modelId="{531AB76A-878D-44A6-B12F-75787BA089A0}" type="pres">
      <dgm:prSet presAssocID="{DF3382A4-A3DA-47C7-90DA-DAE7AD13D94A}" presName="Name10" presStyleLbl="parChTrans1D2" presStyleIdx="1" presStyleCnt="3"/>
      <dgm:spPr/>
      <dgm:t>
        <a:bodyPr/>
        <a:lstStyle/>
        <a:p>
          <a:endParaRPr lang="en-US"/>
        </a:p>
      </dgm:t>
    </dgm:pt>
    <dgm:pt modelId="{E261E27C-0DA6-454A-80ED-BE1E08948065}" type="pres">
      <dgm:prSet presAssocID="{9BDBF900-E301-4182-8443-0D0E554E5F84}" presName="hierRoot2" presStyleCnt="0"/>
      <dgm:spPr/>
    </dgm:pt>
    <dgm:pt modelId="{6F5B4B03-F1FC-4DEE-9D91-E40E6267ACA9}" type="pres">
      <dgm:prSet presAssocID="{9BDBF900-E301-4182-8443-0D0E554E5F84}" presName="composite2" presStyleCnt="0"/>
      <dgm:spPr/>
    </dgm:pt>
    <dgm:pt modelId="{F96CFD02-99A7-493E-9A6F-3CE18AB9E84E}" type="pres">
      <dgm:prSet presAssocID="{9BDBF900-E301-4182-8443-0D0E554E5F84}" presName="background2" presStyleLbl="node2" presStyleIdx="1" presStyleCnt="3"/>
      <dgm:spPr/>
    </dgm:pt>
    <dgm:pt modelId="{36B81C34-8A03-48B6-B97B-F52F3ABD4E89}" type="pres">
      <dgm:prSet presAssocID="{9BDBF900-E301-4182-8443-0D0E554E5F84}" presName="text2" presStyleLbl="fgAcc2" presStyleIdx="1" presStyleCnt="3" custScaleX="372576" custScaleY="266027">
        <dgm:presLayoutVars>
          <dgm:chPref val="3"/>
        </dgm:presLayoutVars>
      </dgm:prSet>
      <dgm:spPr/>
      <dgm:t>
        <a:bodyPr/>
        <a:lstStyle/>
        <a:p>
          <a:endParaRPr lang="en-US"/>
        </a:p>
      </dgm:t>
    </dgm:pt>
    <dgm:pt modelId="{78B92D7D-7EEF-4F23-A94C-7AE1B4AF72F1}" type="pres">
      <dgm:prSet presAssocID="{9BDBF900-E301-4182-8443-0D0E554E5F84}" presName="hierChild3" presStyleCnt="0"/>
      <dgm:spPr/>
    </dgm:pt>
    <dgm:pt modelId="{A0DD4B51-E7B3-4D8D-AAE7-8B119C76DCF2}" type="pres">
      <dgm:prSet presAssocID="{460869D0-7111-4D12-A43A-274909D59E99}" presName="Name17" presStyleLbl="parChTrans1D3" presStyleIdx="1" presStyleCnt="3"/>
      <dgm:spPr/>
      <dgm:t>
        <a:bodyPr/>
        <a:lstStyle/>
        <a:p>
          <a:endParaRPr lang="en-US"/>
        </a:p>
      </dgm:t>
    </dgm:pt>
    <dgm:pt modelId="{0E67B8E8-4BC9-4284-900D-D639BB9C7800}" type="pres">
      <dgm:prSet presAssocID="{D9D0F42F-B953-4113-8B18-DB0AE1BF1AB5}" presName="hierRoot3" presStyleCnt="0"/>
      <dgm:spPr/>
    </dgm:pt>
    <dgm:pt modelId="{078102A3-BC7D-4E90-BCAA-CC582FC3FCFF}" type="pres">
      <dgm:prSet presAssocID="{D9D0F42F-B953-4113-8B18-DB0AE1BF1AB5}" presName="composite3" presStyleCnt="0"/>
      <dgm:spPr/>
    </dgm:pt>
    <dgm:pt modelId="{371DDB7F-2FFC-4B06-A265-76C8F00576BB}" type="pres">
      <dgm:prSet presAssocID="{D9D0F42F-B953-4113-8B18-DB0AE1BF1AB5}" presName="background3" presStyleLbl="node3" presStyleIdx="1" presStyleCnt="3"/>
      <dgm:spPr/>
    </dgm:pt>
    <dgm:pt modelId="{6F78CE38-D620-4B73-9BA9-48BEC5E1DFFA}" type="pres">
      <dgm:prSet presAssocID="{D9D0F42F-B953-4113-8B18-DB0AE1BF1AB5}" presName="text3" presStyleLbl="fgAcc3" presStyleIdx="1" presStyleCnt="3" custScaleX="191671" custScaleY="220722">
        <dgm:presLayoutVars>
          <dgm:chPref val="3"/>
        </dgm:presLayoutVars>
      </dgm:prSet>
      <dgm:spPr/>
      <dgm:t>
        <a:bodyPr/>
        <a:lstStyle/>
        <a:p>
          <a:endParaRPr lang="en-US"/>
        </a:p>
      </dgm:t>
    </dgm:pt>
    <dgm:pt modelId="{D3B50B19-2959-41BD-B455-3CD2A8B8DDB9}" type="pres">
      <dgm:prSet presAssocID="{D9D0F42F-B953-4113-8B18-DB0AE1BF1AB5}" presName="hierChild4" presStyleCnt="0"/>
      <dgm:spPr/>
    </dgm:pt>
    <dgm:pt modelId="{E59197F5-A33A-4E90-B5C2-BA7DB85A648B}" type="pres">
      <dgm:prSet presAssocID="{8A1CE3B1-BF99-4E05-9261-E6EB6F940380}" presName="Name23" presStyleLbl="parChTrans1D4" presStyleIdx="4" presStyleCnt="12"/>
      <dgm:spPr/>
      <dgm:t>
        <a:bodyPr/>
        <a:lstStyle/>
        <a:p>
          <a:endParaRPr lang="en-US"/>
        </a:p>
      </dgm:t>
    </dgm:pt>
    <dgm:pt modelId="{444123B3-ED7F-40A6-966D-EC2240F1D2BE}" type="pres">
      <dgm:prSet presAssocID="{98BE282C-8A3A-4F47-90A9-0489056C3648}" presName="hierRoot4" presStyleCnt="0"/>
      <dgm:spPr/>
    </dgm:pt>
    <dgm:pt modelId="{90104D05-D23A-41A9-9865-98913EC80901}" type="pres">
      <dgm:prSet presAssocID="{98BE282C-8A3A-4F47-90A9-0489056C3648}" presName="composite4" presStyleCnt="0"/>
      <dgm:spPr/>
    </dgm:pt>
    <dgm:pt modelId="{D09973AD-93AF-4491-93F7-48D700E41A2C}" type="pres">
      <dgm:prSet presAssocID="{98BE282C-8A3A-4F47-90A9-0489056C3648}" presName="background4" presStyleLbl="node4" presStyleIdx="4" presStyleCnt="12"/>
      <dgm:spPr/>
    </dgm:pt>
    <dgm:pt modelId="{CE5DDEDC-9CF8-4645-A382-90D2D6AA409F}" type="pres">
      <dgm:prSet presAssocID="{98BE282C-8A3A-4F47-90A9-0489056C3648}" presName="text4" presStyleLbl="fgAcc4" presStyleIdx="4" presStyleCnt="12" custScaleX="266173" custScaleY="231845">
        <dgm:presLayoutVars>
          <dgm:chPref val="3"/>
        </dgm:presLayoutVars>
      </dgm:prSet>
      <dgm:spPr/>
      <dgm:t>
        <a:bodyPr/>
        <a:lstStyle/>
        <a:p>
          <a:endParaRPr lang="en-US"/>
        </a:p>
      </dgm:t>
    </dgm:pt>
    <dgm:pt modelId="{8E469030-EF36-4BC4-BBDC-F588732D9150}" type="pres">
      <dgm:prSet presAssocID="{98BE282C-8A3A-4F47-90A9-0489056C3648}" presName="hierChild5" presStyleCnt="0"/>
      <dgm:spPr/>
    </dgm:pt>
    <dgm:pt modelId="{CFDF5381-71E8-4EDA-991B-68B836798C34}" type="pres">
      <dgm:prSet presAssocID="{51D9B3B4-D5B1-47B8-B9E1-58E392ADBA93}" presName="Name23" presStyleLbl="parChTrans1D4" presStyleIdx="5" presStyleCnt="12"/>
      <dgm:spPr/>
      <dgm:t>
        <a:bodyPr/>
        <a:lstStyle/>
        <a:p>
          <a:endParaRPr lang="en-US"/>
        </a:p>
      </dgm:t>
    </dgm:pt>
    <dgm:pt modelId="{E9504E53-7851-42C1-990D-3F91C3908A5D}" type="pres">
      <dgm:prSet presAssocID="{615EAF21-B532-4242-8D59-05BD54EA6304}" presName="hierRoot4" presStyleCnt="0"/>
      <dgm:spPr/>
    </dgm:pt>
    <dgm:pt modelId="{90012468-6196-4D32-828B-F8732D65E74B}" type="pres">
      <dgm:prSet presAssocID="{615EAF21-B532-4242-8D59-05BD54EA6304}" presName="composite4" presStyleCnt="0"/>
      <dgm:spPr/>
    </dgm:pt>
    <dgm:pt modelId="{11D00ACF-A026-4E86-9BD5-53C60FB65A62}" type="pres">
      <dgm:prSet presAssocID="{615EAF21-B532-4242-8D59-05BD54EA6304}" presName="background4" presStyleLbl="node4" presStyleIdx="5" presStyleCnt="12"/>
      <dgm:spPr/>
    </dgm:pt>
    <dgm:pt modelId="{0C9B0015-C2B3-4F4E-924E-F59196BD7AFB}" type="pres">
      <dgm:prSet presAssocID="{615EAF21-B532-4242-8D59-05BD54EA6304}" presName="text4" presStyleLbl="fgAcc4" presStyleIdx="5" presStyleCnt="12" custScaleX="315441" custScaleY="202026">
        <dgm:presLayoutVars>
          <dgm:chPref val="3"/>
        </dgm:presLayoutVars>
      </dgm:prSet>
      <dgm:spPr/>
      <dgm:t>
        <a:bodyPr/>
        <a:lstStyle/>
        <a:p>
          <a:endParaRPr lang="en-US"/>
        </a:p>
      </dgm:t>
    </dgm:pt>
    <dgm:pt modelId="{89970768-A2D7-4483-8F6E-963696D7D09B}" type="pres">
      <dgm:prSet presAssocID="{615EAF21-B532-4242-8D59-05BD54EA6304}" presName="hierChild5" presStyleCnt="0"/>
      <dgm:spPr/>
    </dgm:pt>
    <dgm:pt modelId="{A2925AB2-9B0A-4896-B465-C788645DF6CD}" type="pres">
      <dgm:prSet presAssocID="{983C884E-BD6C-403E-8112-AA7F9550D441}" presName="Name23" presStyleLbl="parChTrans1D4" presStyleIdx="6" presStyleCnt="12"/>
      <dgm:spPr/>
      <dgm:t>
        <a:bodyPr/>
        <a:lstStyle/>
        <a:p>
          <a:endParaRPr lang="en-US"/>
        </a:p>
      </dgm:t>
    </dgm:pt>
    <dgm:pt modelId="{B9A4349E-DED0-4CC8-9E1E-7535247BE6E9}" type="pres">
      <dgm:prSet presAssocID="{BEB9A622-B7AE-4A73-B62A-DD10D503D3A2}" presName="hierRoot4" presStyleCnt="0"/>
      <dgm:spPr/>
    </dgm:pt>
    <dgm:pt modelId="{D5031FE7-AEBC-4193-B91B-E35112BCE445}" type="pres">
      <dgm:prSet presAssocID="{BEB9A622-B7AE-4A73-B62A-DD10D503D3A2}" presName="composite4" presStyleCnt="0"/>
      <dgm:spPr/>
    </dgm:pt>
    <dgm:pt modelId="{8D958213-5003-40F3-AAE8-A2955025ACE8}" type="pres">
      <dgm:prSet presAssocID="{BEB9A622-B7AE-4A73-B62A-DD10D503D3A2}" presName="background4" presStyleLbl="node4" presStyleIdx="6" presStyleCnt="12"/>
      <dgm:spPr/>
    </dgm:pt>
    <dgm:pt modelId="{9B3C1DD6-104B-4D18-B526-8223CF6D17DA}" type="pres">
      <dgm:prSet presAssocID="{BEB9A622-B7AE-4A73-B62A-DD10D503D3A2}" presName="text4" presStyleLbl="fgAcc4" presStyleIdx="6" presStyleCnt="12" custScaleX="322060" custScaleY="258221">
        <dgm:presLayoutVars>
          <dgm:chPref val="3"/>
        </dgm:presLayoutVars>
      </dgm:prSet>
      <dgm:spPr/>
      <dgm:t>
        <a:bodyPr/>
        <a:lstStyle/>
        <a:p>
          <a:endParaRPr lang="en-US"/>
        </a:p>
      </dgm:t>
    </dgm:pt>
    <dgm:pt modelId="{7CA600DE-57B6-40F5-BC77-4AF130FD18D5}" type="pres">
      <dgm:prSet presAssocID="{BEB9A622-B7AE-4A73-B62A-DD10D503D3A2}" presName="hierChild5" presStyleCnt="0"/>
      <dgm:spPr/>
    </dgm:pt>
    <dgm:pt modelId="{1093A9D1-E2ED-45A1-89D7-96C1B10F89B4}" type="pres">
      <dgm:prSet presAssocID="{98202BDA-600C-4A7C-B4D4-1340EBD6E9BB}" presName="Name23" presStyleLbl="parChTrans1D4" presStyleIdx="7" presStyleCnt="12"/>
      <dgm:spPr/>
      <dgm:t>
        <a:bodyPr/>
        <a:lstStyle/>
        <a:p>
          <a:endParaRPr lang="en-US"/>
        </a:p>
      </dgm:t>
    </dgm:pt>
    <dgm:pt modelId="{4631980F-C36B-4CDC-82BC-904FE0215838}" type="pres">
      <dgm:prSet presAssocID="{6AF87470-944D-4027-A939-68B8CAF5C66B}" presName="hierRoot4" presStyleCnt="0"/>
      <dgm:spPr/>
    </dgm:pt>
    <dgm:pt modelId="{94F32802-44C8-4920-98DF-606572851B59}" type="pres">
      <dgm:prSet presAssocID="{6AF87470-944D-4027-A939-68B8CAF5C66B}" presName="composite4" presStyleCnt="0"/>
      <dgm:spPr/>
    </dgm:pt>
    <dgm:pt modelId="{3EE7B475-BB21-44DF-84E0-BB55AFA11CE0}" type="pres">
      <dgm:prSet presAssocID="{6AF87470-944D-4027-A939-68B8CAF5C66B}" presName="background4" presStyleLbl="node4" presStyleIdx="7" presStyleCnt="12"/>
      <dgm:spPr/>
    </dgm:pt>
    <dgm:pt modelId="{8479FD56-4AE0-4DF6-91AD-053AC011FCE2}" type="pres">
      <dgm:prSet presAssocID="{6AF87470-944D-4027-A939-68B8CAF5C66B}" presName="text4" presStyleLbl="fgAcc4" presStyleIdx="7" presStyleCnt="12" custScaleX="241151" custScaleY="234929">
        <dgm:presLayoutVars>
          <dgm:chPref val="3"/>
        </dgm:presLayoutVars>
      </dgm:prSet>
      <dgm:spPr/>
      <dgm:t>
        <a:bodyPr/>
        <a:lstStyle/>
        <a:p>
          <a:endParaRPr lang="en-US"/>
        </a:p>
      </dgm:t>
    </dgm:pt>
    <dgm:pt modelId="{6EC0DAEC-6940-4409-9CE4-44955DBF92F4}" type="pres">
      <dgm:prSet presAssocID="{6AF87470-944D-4027-A939-68B8CAF5C66B}" presName="hierChild5" presStyleCnt="0"/>
      <dgm:spPr/>
    </dgm:pt>
    <dgm:pt modelId="{9DA69168-BFE8-47C7-A96F-D88BBAF0E83F}" type="pres">
      <dgm:prSet presAssocID="{514D1B39-53B1-40CD-9FE6-B52B49EA4787}" presName="Name10" presStyleLbl="parChTrans1D2" presStyleIdx="2" presStyleCnt="3"/>
      <dgm:spPr/>
      <dgm:t>
        <a:bodyPr/>
        <a:lstStyle/>
        <a:p>
          <a:endParaRPr lang="en-US"/>
        </a:p>
      </dgm:t>
    </dgm:pt>
    <dgm:pt modelId="{9E152B11-0514-49AA-94BE-DDC76C461A83}" type="pres">
      <dgm:prSet presAssocID="{18B523AF-74D2-4C38-96BA-CD67B7B1A78E}" presName="hierRoot2" presStyleCnt="0"/>
      <dgm:spPr/>
    </dgm:pt>
    <dgm:pt modelId="{4BF8BBBD-4826-44EA-B975-7386C8E62DED}" type="pres">
      <dgm:prSet presAssocID="{18B523AF-74D2-4C38-96BA-CD67B7B1A78E}" presName="composite2" presStyleCnt="0"/>
      <dgm:spPr/>
    </dgm:pt>
    <dgm:pt modelId="{911E3E5F-6EE7-4C15-96D9-0788CDF61479}" type="pres">
      <dgm:prSet presAssocID="{18B523AF-74D2-4C38-96BA-CD67B7B1A78E}" presName="background2" presStyleLbl="node2" presStyleIdx="2" presStyleCnt="3"/>
      <dgm:spPr/>
    </dgm:pt>
    <dgm:pt modelId="{12D8C8ED-ECD1-4A7B-BF24-3A88926B2269}" type="pres">
      <dgm:prSet presAssocID="{18B523AF-74D2-4C38-96BA-CD67B7B1A78E}" presName="text2" presStyleLbl="fgAcc2" presStyleIdx="2" presStyleCnt="3" custScaleX="262932" custScaleY="269320">
        <dgm:presLayoutVars>
          <dgm:chPref val="3"/>
        </dgm:presLayoutVars>
      </dgm:prSet>
      <dgm:spPr/>
      <dgm:t>
        <a:bodyPr/>
        <a:lstStyle/>
        <a:p>
          <a:endParaRPr lang="en-US"/>
        </a:p>
      </dgm:t>
    </dgm:pt>
    <dgm:pt modelId="{3013A762-924B-49E2-A293-39433D08C52E}" type="pres">
      <dgm:prSet presAssocID="{18B523AF-74D2-4C38-96BA-CD67B7B1A78E}" presName="hierChild3" presStyleCnt="0"/>
      <dgm:spPr/>
    </dgm:pt>
    <dgm:pt modelId="{91940B29-3D62-4C40-887E-C2205C0F5B1F}" type="pres">
      <dgm:prSet presAssocID="{E5D9B187-032C-46EF-ABFD-0D24656950C8}" presName="Name17" presStyleLbl="parChTrans1D3" presStyleIdx="2" presStyleCnt="3"/>
      <dgm:spPr/>
      <dgm:t>
        <a:bodyPr/>
        <a:lstStyle/>
        <a:p>
          <a:endParaRPr lang="en-US"/>
        </a:p>
      </dgm:t>
    </dgm:pt>
    <dgm:pt modelId="{9C23AE99-17A2-444F-9495-7814564644FB}" type="pres">
      <dgm:prSet presAssocID="{32440F1B-B2F4-464C-808C-197BA2714971}" presName="hierRoot3" presStyleCnt="0"/>
      <dgm:spPr/>
    </dgm:pt>
    <dgm:pt modelId="{761977C2-C878-4139-AC8C-3CE2C00731C0}" type="pres">
      <dgm:prSet presAssocID="{32440F1B-B2F4-464C-808C-197BA2714971}" presName="composite3" presStyleCnt="0"/>
      <dgm:spPr/>
    </dgm:pt>
    <dgm:pt modelId="{77E817D1-8B5F-4AE5-91F8-ECF017AAEDA9}" type="pres">
      <dgm:prSet presAssocID="{32440F1B-B2F4-464C-808C-197BA2714971}" presName="background3" presStyleLbl="node3" presStyleIdx="2" presStyleCnt="3"/>
      <dgm:spPr/>
    </dgm:pt>
    <dgm:pt modelId="{4363DB39-0820-440A-9B57-D0261BC7BA72}" type="pres">
      <dgm:prSet presAssocID="{32440F1B-B2F4-464C-808C-197BA2714971}" presName="text3" presStyleLbl="fgAcc3" presStyleIdx="2" presStyleCnt="3" custScaleX="226104" custScaleY="255212">
        <dgm:presLayoutVars>
          <dgm:chPref val="3"/>
        </dgm:presLayoutVars>
      </dgm:prSet>
      <dgm:spPr/>
      <dgm:t>
        <a:bodyPr/>
        <a:lstStyle/>
        <a:p>
          <a:endParaRPr lang="en-US"/>
        </a:p>
      </dgm:t>
    </dgm:pt>
    <dgm:pt modelId="{DCA181E1-A0DD-4923-8953-92E85A0271B4}" type="pres">
      <dgm:prSet presAssocID="{32440F1B-B2F4-464C-808C-197BA2714971}" presName="hierChild4" presStyleCnt="0"/>
      <dgm:spPr/>
    </dgm:pt>
    <dgm:pt modelId="{05D91808-B007-448D-807B-61750EAF6666}" type="pres">
      <dgm:prSet presAssocID="{86441444-0D68-4793-B22E-A0DF06227651}" presName="Name23" presStyleLbl="parChTrans1D4" presStyleIdx="8" presStyleCnt="12"/>
      <dgm:spPr/>
      <dgm:t>
        <a:bodyPr/>
        <a:lstStyle/>
        <a:p>
          <a:endParaRPr lang="en-US"/>
        </a:p>
      </dgm:t>
    </dgm:pt>
    <dgm:pt modelId="{368C4B3F-B0D6-47C7-99D6-74F6B6CFE97C}" type="pres">
      <dgm:prSet presAssocID="{455272E8-4309-4CD6-B290-B88D6CFE8E9A}" presName="hierRoot4" presStyleCnt="0"/>
      <dgm:spPr/>
    </dgm:pt>
    <dgm:pt modelId="{9854AE57-894E-46A8-8105-413D380CC5F8}" type="pres">
      <dgm:prSet presAssocID="{455272E8-4309-4CD6-B290-B88D6CFE8E9A}" presName="composite4" presStyleCnt="0"/>
      <dgm:spPr/>
    </dgm:pt>
    <dgm:pt modelId="{C88FF9EB-2C62-4F03-9B9F-F1DB33A0FF91}" type="pres">
      <dgm:prSet presAssocID="{455272E8-4309-4CD6-B290-B88D6CFE8E9A}" presName="background4" presStyleLbl="node4" presStyleIdx="8" presStyleCnt="12"/>
      <dgm:spPr/>
    </dgm:pt>
    <dgm:pt modelId="{30A15CE4-5EA5-4B95-A095-1AF4A8EC8B87}" type="pres">
      <dgm:prSet presAssocID="{455272E8-4309-4CD6-B290-B88D6CFE8E9A}" presName="text4" presStyleLbl="fgAcc4" presStyleIdx="8" presStyleCnt="12" custScaleX="347838" custScaleY="260912">
        <dgm:presLayoutVars>
          <dgm:chPref val="3"/>
        </dgm:presLayoutVars>
      </dgm:prSet>
      <dgm:spPr/>
      <dgm:t>
        <a:bodyPr/>
        <a:lstStyle/>
        <a:p>
          <a:endParaRPr lang="en-US"/>
        </a:p>
      </dgm:t>
    </dgm:pt>
    <dgm:pt modelId="{C462696E-3566-48A5-BF96-FA155F13BE7C}" type="pres">
      <dgm:prSet presAssocID="{455272E8-4309-4CD6-B290-B88D6CFE8E9A}" presName="hierChild5" presStyleCnt="0"/>
      <dgm:spPr/>
    </dgm:pt>
    <dgm:pt modelId="{35D14800-29D5-4D0C-89C5-18E93A8DDC87}" type="pres">
      <dgm:prSet presAssocID="{6FEECE73-D670-424E-8279-C07083C483BD}" presName="Name23" presStyleLbl="parChTrans1D4" presStyleIdx="9" presStyleCnt="12"/>
      <dgm:spPr/>
      <dgm:t>
        <a:bodyPr/>
        <a:lstStyle/>
        <a:p>
          <a:endParaRPr lang="en-US"/>
        </a:p>
      </dgm:t>
    </dgm:pt>
    <dgm:pt modelId="{69DE367E-8ADF-4892-827C-5ED03525A62B}" type="pres">
      <dgm:prSet presAssocID="{C1A8F464-36A5-4230-A20A-B331E9C2EE7C}" presName="hierRoot4" presStyleCnt="0"/>
      <dgm:spPr/>
    </dgm:pt>
    <dgm:pt modelId="{501DE261-3CE6-4021-BC73-EE3804ECEB3D}" type="pres">
      <dgm:prSet presAssocID="{C1A8F464-36A5-4230-A20A-B331E9C2EE7C}" presName="composite4" presStyleCnt="0"/>
      <dgm:spPr/>
    </dgm:pt>
    <dgm:pt modelId="{1D16365D-D91D-4FB6-B7C4-53D3859BF2F1}" type="pres">
      <dgm:prSet presAssocID="{C1A8F464-36A5-4230-A20A-B331E9C2EE7C}" presName="background4" presStyleLbl="node4" presStyleIdx="9" presStyleCnt="12"/>
      <dgm:spPr/>
    </dgm:pt>
    <dgm:pt modelId="{003DE5C2-E4AD-460A-867D-C693460DF09D}" type="pres">
      <dgm:prSet presAssocID="{C1A8F464-36A5-4230-A20A-B331E9C2EE7C}" presName="text4" presStyleLbl="fgAcc4" presStyleIdx="9" presStyleCnt="12" custScaleX="298369" custScaleY="192201">
        <dgm:presLayoutVars>
          <dgm:chPref val="3"/>
        </dgm:presLayoutVars>
      </dgm:prSet>
      <dgm:spPr/>
      <dgm:t>
        <a:bodyPr/>
        <a:lstStyle/>
        <a:p>
          <a:endParaRPr lang="en-US"/>
        </a:p>
      </dgm:t>
    </dgm:pt>
    <dgm:pt modelId="{D2F53164-A641-4CC5-8952-004AEF9A1E1D}" type="pres">
      <dgm:prSet presAssocID="{C1A8F464-36A5-4230-A20A-B331E9C2EE7C}" presName="hierChild5" presStyleCnt="0"/>
      <dgm:spPr/>
    </dgm:pt>
    <dgm:pt modelId="{A9513984-946E-4159-9F15-7B69197B301E}" type="pres">
      <dgm:prSet presAssocID="{665F7561-A996-447C-BF72-61D550A616BB}" presName="Name23" presStyleLbl="parChTrans1D4" presStyleIdx="10" presStyleCnt="12"/>
      <dgm:spPr/>
      <dgm:t>
        <a:bodyPr/>
        <a:lstStyle/>
        <a:p>
          <a:endParaRPr lang="en-US"/>
        </a:p>
      </dgm:t>
    </dgm:pt>
    <dgm:pt modelId="{EF93509F-3220-4849-B80B-65C0D0034313}" type="pres">
      <dgm:prSet presAssocID="{1BB1A085-9F3C-4A72-A479-29158BE26826}" presName="hierRoot4" presStyleCnt="0"/>
      <dgm:spPr/>
    </dgm:pt>
    <dgm:pt modelId="{68EE7EBF-7204-47A4-9D91-00010870042F}" type="pres">
      <dgm:prSet presAssocID="{1BB1A085-9F3C-4A72-A479-29158BE26826}" presName="composite4" presStyleCnt="0"/>
      <dgm:spPr/>
    </dgm:pt>
    <dgm:pt modelId="{8B9B0F96-435E-4659-9566-DF289E36DC51}" type="pres">
      <dgm:prSet presAssocID="{1BB1A085-9F3C-4A72-A479-29158BE26826}" presName="background4" presStyleLbl="node4" presStyleIdx="10" presStyleCnt="12"/>
      <dgm:spPr/>
    </dgm:pt>
    <dgm:pt modelId="{BBE0984B-395D-496E-BD50-723B67422A1C}" type="pres">
      <dgm:prSet presAssocID="{1BB1A085-9F3C-4A72-A479-29158BE26826}" presName="text4" presStyleLbl="fgAcc4" presStyleIdx="10" presStyleCnt="12" custScaleX="251425" custScaleY="235713">
        <dgm:presLayoutVars>
          <dgm:chPref val="3"/>
        </dgm:presLayoutVars>
      </dgm:prSet>
      <dgm:spPr/>
      <dgm:t>
        <a:bodyPr/>
        <a:lstStyle/>
        <a:p>
          <a:endParaRPr lang="en-US"/>
        </a:p>
      </dgm:t>
    </dgm:pt>
    <dgm:pt modelId="{6F6BFA26-ED56-4284-805E-7D9DB62250F5}" type="pres">
      <dgm:prSet presAssocID="{1BB1A085-9F3C-4A72-A479-29158BE26826}" presName="hierChild5" presStyleCnt="0"/>
      <dgm:spPr/>
    </dgm:pt>
    <dgm:pt modelId="{9DCC6642-74DE-4412-89DD-4784F3C06E55}" type="pres">
      <dgm:prSet presAssocID="{E9865A68-C66C-4558-98CC-696C39538C4F}" presName="Name23" presStyleLbl="parChTrans1D4" presStyleIdx="11" presStyleCnt="12"/>
      <dgm:spPr/>
      <dgm:t>
        <a:bodyPr/>
        <a:lstStyle/>
        <a:p>
          <a:endParaRPr lang="en-US"/>
        </a:p>
      </dgm:t>
    </dgm:pt>
    <dgm:pt modelId="{351E591A-A5E8-4F72-87DC-E766B59609FF}" type="pres">
      <dgm:prSet presAssocID="{390A743E-E71D-415A-A1A9-D5E8203D2863}" presName="hierRoot4" presStyleCnt="0"/>
      <dgm:spPr/>
    </dgm:pt>
    <dgm:pt modelId="{8AA7D9DF-0023-41E9-A28A-FDCDF09C3AB8}" type="pres">
      <dgm:prSet presAssocID="{390A743E-E71D-415A-A1A9-D5E8203D2863}" presName="composite4" presStyleCnt="0"/>
      <dgm:spPr/>
    </dgm:pt>
    <dgm:pt modelId="{0D6BA286-63E4-4818-BEAC-1201F1D1EAC5}" type="pres">
      <dgm:prSet presAssocID="{390A743E-E71D-415A-A1A9-D5E8203D2863}" presName="background4" presStyleLbl="node4" presStyleIdx="11" presStyleCnt="12"/>
      <dgm:spPr/>
    </dgm:pt>
    <dgm:pt modelId="{844AC006-AFC8-4497-BAD1-43B6B930F992}" type="pres">
      <dgm:prSet presAssocID="{390A743E-E71D-415A-A1A9-D5E8203D2863}" presName="text4" presStyleLbl="fgAcc4" presStyleIdx="11" presStyleCnt="12" custScaleX="239327" custScaleY="279795">
        <dgm:presLayoutVars>
          <dgm:chPref val="3"/>
        </dgm:presLayoutVars>
      </dgm:prSet>
      <dgm:spPr/>
      <dgm:t>
        <a:bodyPr/>
        <a:lstStyle/>
        <a:p>
          <a:endParaRPr lang="en-US"/>
        </a:p>
      </dgm:t>
    </dgm:pt>
    <dgm:pt modelId="{F2CEDE3B-5428-4A08-BE0A-A92CE081FA25}" type="pres">
      <dgm:prSet presAssocID="{390A743E-E71D-415A-A1A9-D5E8203D2863}" presName="hierChild5" presStyleCnt="0"/>
      <dgm:spPr/>
    </dgm:pt>
  </dgm:ptLst>
  <dgm:cxnLst>
    <dgm:cxn modelId="{C87BEF73-A531-4839-A673-95E09AAFC9EF}" srcId="{BEB9A622-B7AE-4A73-B62A-DD10D503D3A2}" destId="{6AF87470-944D-4027-A939-68B8CAF5C66B}" srcOrd="0" destOrd="0" parTransId="{98202BDA-600C-4A7C-B4D4-1340EBD6E9BB}" sibTransId="{5D56531B-6593-4CB9-BE6E-8A7D4D825DCF}"/>
    <dgm:cxn modelId="{E7308683-F14F-464E-844B-CDD36472A4AA}" srcId="{C1A8F464-36A5-4230-A20A-B331E9C2EE7C}" destId="{1BB1A085-9F3C-4A72-A479-29158BE26826}" srcOrd="0" destOrd="0" parTransId="{665F7561-A996-447C-BF72-61D550A616BB}" sibTransId="{5480E9D5-F0CA-4524-95BE-AA54B5862214}"/>
    <dgm:cxn modelId="{0B9FF3D3-A97E-4730-B619-807E46F88591}" type="presOf" srcId="{C2B8BA9B-7281-43BB-B118-40F346A54B92}" destId="{7F4CF6D8-1C7D-49AD-AC76-EEFD62916168}" srcOrd="0" destOrd="0" presId="urn:microsoft.com/office/officeart/2005/8/layout/hierarchy1"/>
    <dgm:cxn modelId="{60D2712A-C372-4B9C-B85A-310B76B06B70}" type="presOf" srcId="{6FEECE73-D670-424E-8279-C07083C483BD}" destId="{35D14800-29D5-4D0C-89C5-18E93A8DDC87}" srcOrd="0" destOrd="0" presId="urn:microsoft.com/office/officeart/2005/8/layout/hierarchy1"/>
    <dgm:cxn modelId="{1FB7165D-100C-4C1B-B0A9-B92BF63FE8AC}" type="presOf" srcId="{53FAAE93-7978-4276-8114-287E0458584A}" destId="{BE37A409-2F9B-4C99-9E51-7F35B954C790}" srcOrd="0" destOrd="0" presId="urn:microsoft.com/office/officeart/2005/8/layout/hierarchy1"/>
    <dgm:cxn modelId="{582A2518-E4D0-4F6E-993C-566ADB480441}" type="presOf" srcId="{460869D0-7111-4D12-A43A-274909D59E99}" destId="{A0DD4B51-E7B3-4D8D-AAE7-8B119C76DCF2}" srcOrd="0" destOrd="0" presId="urn:microsoft.com/office/officeart/2005/8/layout/hierarchy1"/>
    <dgm:cxn modelId="{465D96F7-744A-44A6-B0EF-5E3A602124C6}" type="presOf" srcId="{DF3382A4-A3DA-47C7-90DA-DAE7AD13D94A}" destId="{531AB76A-878D-44A6-B12F-75787BA089A0}" srcOrd="0" destOrd="0" presId="urn:microsoft.com/office/officeart/2005/8/layout/hierarchy1"/>
    <dgm:cxn modelId="{FDDC3A8C-A372-4211-8165-1EC5BDCB6B60}" type="presOf" srcId="{970D1466-4408-47AE-9745-1C13B0916372}" destId="{BB5A5716-F97A-40B3-B238-92F7F55E8527}" srcOrd="0" destOrd="0" presId="urn:microsoft.com/office/officeart/2005/8/layout/hierarchy1"/>
    <dgm:cxn modelId="{57D95666-B107-4E1A-93F2-E29256C544FF}" type="presOf" srcId="{390A743E-E71D-415A-A1A9-D5E8203D2863}" destId="{844AC006-AFC8-4497-BAD1-43B6B930F992}" srcOrd="0" destOrd="0" presId="urn:microsoft.com/office/officeart/2005/8/layout/hierarchy1"/>
    <dgm:cxn modelId="{F5D8B52F-0408-4F6E-B582-EB6AA7A422EF}" srcId="{1BB1A085-9F3C-4A72-A479-29158BE26826}" destId="{390A743E-E71D-415A-A1A9-D5E8203D2863}" srcOrd="0" destOrd="0" parTransId="{E9865A68-C66C-4558-98CC-696C39538C4F}" sibTransId="{CAA0F13C-8183-4163-8D6A-C311DAA66E77}"/>
    <dgm:cxn modelId="{F7C230E7-DCEF-4871-9661-DCE393114A8E}" type="presOf" srcId="{E5D9B187-032C-46EF-ABFD-0D24656950C8}" destId="{91940B29-3D62-4C40-887E-C2205C0F5B1F}" srcOrd="0" destOrd="0" presId="urn:microsoft.com/office/officeart/2005/8/layout/hierarchy1"/>
    <dgm:cxn modelId="{77DA508D-9E71-4B1A-A4AF-88640B9AD0D4}" type="presOf" srcId="{10B216CD-B036-4B45-813E-282B93CD4AA7}" destId="{C2E1F4EE-D1D9-4E07-9BC5-44AB361B1EF2}" srcOrd="0" destOrd="0" presId="urn:microsoft.com/office/officeart/2005/8/layout/hierarchy1"/>
    <dgm:cxn modelId="{D529D5DD-29EB-4CFC-94F9-33D6DFBA0345}" type="presOf" srcId="{32440F1B-B2F4-464C-808C-197BA2714971}" destId="{4363DB39-0820-440A-9B57-D0261BC7BA72}" srcOrd="0" destOrd="0" presId="urn:microsoft.com/office/officeart/2005/8/layout/hierarchy1"/>
    <dgm:cxn modelId="{04E78163-CABC-4DAC-8017-C4477D1CAC55}" type="presOf" srcId="{DB28D17E-422F-4734-87EE-9C8C2E985133}" destId="{0F1394F1-3762-4F45-AE67-175FAB1BBC9A}" srcOrd="0" destOrd="0" presId="urn:microsoft.com/office/officeart/2005/8/layout/hierarchy1"/>
    <dgm:cxn modelId="{F7EF4371-7D43-40DF-AC07-8CE0DD981F67}" srcId="{32440F1B-B2F4-464C-808C-197BA2714971}" destId="{455272E8-4309-4CD6-B290-B88D6CFE8E9A}" srcOrd="0" destOrd="0" parTransId="{86441444-0D68-4793-B22E-A0DF06227651}" sibTransId="{9EE52091-1CE8-423B-9873-E2EFC28014C7}"/>
    <dgm:cxn modelId="{6BAED2FB-D2A0-4427-B428-1E2DB69CA10E}" type="presOf" srcId="{455272E8-4309-4CD6-B290-B88D6CFE8E9A}" destId="{30A15CE4-5EA5-4B95-A095-1AF4A8EC8B87}" srcOrd="0" destOrd="0" presId="urn:microsoft.com/office/officeart/2005/8/layout/hierarchy1"/>
    <dgm:cxn modelId="{68BF1F0D-5DC5-4C7B-BDAC-9B538977B97D}" srcId="{3D03DBBD-0762-474A-B47C-74BCF375077D}" destId="{78006179-DDD9-48DB-8831-A2C6971B4132}" srcOrd="0" destOrd="0" parTransId="{7590A642-FE7B-467B-90E5-98353DD38609}" sibTransId="{E5A6029A-22B7-4F9C-9ED6-E2F834E7DC51}"/>
    <dgm:cxn modelId="{F5A37820-670D-4FB2-809B-7618B1B8D1D4}" type="presOf" srcId="{7590A642-FE7B-467B-90E5-98353DD38609}" destId="{0C0D504F-1D97-4437-A4FC-60F86BBD8FB9}" srcOrd="0" destOrd="0" presId="urn:microsoft.com/office/officeart/2005/8/layout/hierarchy1"/>
    <dgm:cxn modelId="{A8A6D1EE-6270-4B0B-887D-8C28B5B5DDDF}" srcId="{18B523AF-74D2-4C38-96BA-CD67B7B1A78E}" destId="{32440F1B-B2F4-464C-808C-197BA2714971}" srcOrd="0" destOrd="0" parTransId="{E5D9B187-032C-46EF-ABFD-0D24656950C8}" sibTransId="{74382A6A-357A-48F0-B887-2AE5C20CDD24}"/>
    <dgm:cxn modelId="{76385EDA-4B48-4D41-9BB3-1737EC81B391}" type="presOf" srcId="{3D03DBBD-0762-474A-B47C-74BCF375077D}" destId="{67E72F1A-EE7F-4B3B-B779-3FBE423BA21F}" srcOrd="0" destOrd="0" presId="urn:microsoft.com/office/officeart/2005/8/layout/hierarchy1"/>
    <dgm:cxn modelId="{8FA138EB-C73D-4B77-B77D-B9B48178C6AD}" type="presOf" srcId="{C47E2F65-F865-4F6A-BC09-48E30276296B}" destId="{21B63FD3-125E-435D-A8DB-A42B8E12EA84}" srcOrd="0" destOrd="0" presId="urn:microsoft.com/office/officeart/2005/8/layout/hierarchy1"/>
    <dgm:cxn modelId="{E242C2C9-71A8-4412-904A-D91761BF9281}" srcId="{455272E8-4309-4CD6-B290-B88D6CFE8E9A}" destId="{C1A8F464-36A5-4230-A20A-B331E9C2EE7C}" srcOrd="0" destOrd="0" parTransId="{6FEECE73-D670-424E-8279-C07083C483BD}" sibTransId="{18A97608-73E4-4EB7-A39F-5261F50859C8}"/>
    <dgm:cxn modelId="{20044150-33F2-4604-81E3-D001BA81846C}" type="presOf" srcId="{51D9B3B4-D5B1-47B8-B9E1-58E392ADBA93}" destId="{CFDF5381-71E8-4EDA-991B-68B836798C34}" srcOrd="0" destOrd="0" presId="urn:microsoft.com/office/officeart/2005/8/layout/hierarchy1"/>
    <dgm:cxn modelId="{6EDBD4B1-ACDF-499D-8AA9-8F393055A91B}" type="presOf" srcId="{615EAF21-B532-4242-8D59-05BD54EA6304}" destId="{0C9B0015-C2B3-4F4E-924E-F59196BD7AFB}" srcOrd="0" destOrd="0" presId="urn:microsoft.com/office/officeart/2005/8/layout/hierarchy1"/>
    <dgm:cxn modelId="{F5E70FB0-959A-4631-9D2C-0C7BA0660A87}" type="presOf" srcId="{403A49E6-8352-4384-B97F-4BDCAE681159}" destId="{3492B83E-8412-4743-B254-5445C0051FF2}" srcOrd="0" destOrd="0" presId="urn:microsoft.com/office/officeart/2005/8/layout/hierarchy1"/>
    <dgm:cxn modelId="{A297ACCD-C180-4B99-A700-18543CEE4B31}" srcId="{9BDBF900-E301-4182-8443-0D0E554E5F84}" destId="{D9D0F42F-B953-4113-8B18-DB0AE1BF1AB5}" srcOrd="0" destOrd="0" parTransId="{460869D0-7111-4D12-A43A-274909D59E99}" sibTransId="{A60CCE94-C1F1-496D-9D2F-D1D1DA8808D5}"/>
    <dgm:cxn modelId="{509AE392-2A81-4D1F-8B87-DF98B51797A1}" type="presOf" srcId="{BEB9A622-B7AE-4A73-B62A-DD10D503D3A2}" destId="{9B3C1DD6-104B-4D18-B526-8223CF6D17DA}" srcOrd="0" destOrd="0" presId="urn:microsoft.com/office/officeart/2005/8/layout/hierarchy1"/>
    <dgm:cxn modelId="{94E48404-2D5F-41E7-B868-0385C12D6B88}" type="presOf" srcId="{1BB1A085-9F3C-4A72-A479-29158BE26826}" destId="{BBE0984B-395D-496E-BD50-723B67422A1C}" srcOrd="0" destOrd="0" presId="urn:microsoft.com/office/officeart/2005/8/layout/hierarchy1"/>
    <dgm:cxn modelId="{81A768D4-C577-4D50-B4F1-2C678DCE3BAF}" srcId="{04874219-B6DF-40BB-A721-E5E087BA8099}" destId="{53FAAE93-7978-4276-8114-287E0458584A}" srcOrd="0" destOrd="0" parTransId="{10B216CD-B036-4B45-813E-282B93CD4AA7}" sibTransId="{BA1C59E6-7184-4814-9FB4-0CDCF6C9734A}"/>
    <dgm:cxn modelId="{E1098F28-EB2B-4EAB-87B0-7EAB1D9A554C}" type="presOf" srcId="{1D1AE91F-81B6-44DE-A072-D83CB8D618EC}" destId="{5D39AC7A-D0B3-4A59-B3C5-648D63CEAF3E}" srcOrd="0" destOrd="0" presId="urn:microsoft.com/office/officeart/2005/8/layout/hierarchy1"/>
    <dgm:cxn modelId="{F48CBB0C-987B-43C3-8BF8-38942B6DCF95}" type="presOf" srcId="{8A1CE3B1-BF99-4E05-9261-E6EB6F940380}" destId="{E59197F5-A33A-4E90-B5C2-BA7DB85A648B}" srcOrd="0" destOrd="0" presId="urn:microsoft.com/office/officeart/2005/8/layout/hierarchy1"/>
    <dgm:cxn modelId="{76586B09-E6C0-49E7-8CB3-C7443D4268B7}" srcId="{885F0764-3D66-4E82-B711-C6F27EC9E829}" destId="{3D03DBBD-0762-474A-B47C-74BCF375077D}" srcOrd="0" destOrd="0" parTransId="{970D1466-4408-47AE-9745-1C13B0916372}" sibTransId="{0B4B4A99-DA12-4744-B6C5-F4125A3AE889}"/>
    <dgm:cxn modelId="{F66F95DE-3DC1-4311-A15D-A5B09E01D135}" type="presOf" srcId="{98202BDA-600C-4A7C-B4D4-1340EBD6E9BB}" destId="{1093A9D1-E2ED-45A1-89D7-96C1B10F89B4}" srcOrd="0" destOrd="0" presId="urn:microsoft.com/office/officeart/2005/8/layout/hierarchy1"/>
    <dgm:cxn modelId="{DED40E61-E05B-4928-B49C-5455EF88939F}" type="presOf" srcId="{983C884E-BD6C-403E-8112-AA7F9550D441}" destId="{A2925AB2-9B0A-4896-B465-C788645DF6CD}" srcOrd="0" destOrd="0" presId="urn:microsoft.com/office/officeart/2005/8/layout/hierarchy1"/>
    <dgm:cxn modelId="{C9CCF655-7B15-44A5-A6A6-24D400673672}" type="presOf" srcId="{04874219-B6DF-40BB-A721-E5E087BA8099}" destId="{E3C9665D-6E04-4623-AC58-5B33D2442ACB}" srcOrd="0" destOrd="0" presId="urn:microsoft.com/office/officeart/2005/8/layout/hierarchy1"/>
    <dgm:cxn modelId="{009FFA2B-596D-4BCE-8E9A-E3DDE88A7B0D}" type="presOf" srcId="{86441444-0D68-4793-B22E-A0DF06227651}" destId="{05D91808-B007-448D-807B-61750EAF6666}" srcOrd="0" destOrd="0" presId="urn:microsoft.com/office/officeart/2005/8/layout/hierarchy1"/>
    <dgm:cxn modelId="{258714B5-0A06-4BFF-B0C0-F49813364CF7}" type="presOf" srcId="{E8374956-6CC8-454C-A1B6-15E05BD8A917}" destId="{8969F7C9-23BD-47F6-8192-B6F33E66332A}" srcOrd="0" destOrd="0" presId="urn:microsoft.com/office/officeart/2005/8/layout/hierarchy1"/>
    <dgm:cxn modelId="{ADAF19EB-A857-4A09-BEEC-6059F215C143}" srcId="{98BE282C-8A3A-4F47-90A9-0489056C3648}" destId="{615EAF21-B532-4242-8D59-05BD54EA6304}" srcOrd="0" destOrd="0" parTransId="{51D9B3B4-D5B1-47B8-B9E1-58E392ADBA93}" sibTransId="{7039A63B-6737-4010-8AA7-8D5859F42729}"/>
    <dgm:cxn modelId="{4F17145B-C5F2-4ECB-87C1-4A81753807B5}" srcId="{403A49E6-8352-4384-B97F-4BDCAE681159}" destId="{885F0764-3D66-4E82-B711-C6F27EC9E829}" srcOrd="0" destOrd="0" parTransId="{DB28D17E-422F-4734-87EE-9C8C2E985133}" sibTransId="{B4E16B2E-EB91-4933-875A-F85B8775B722}"/>
    <dgm:cxn modelId="{6D6D64E5-8DE4-49F6-AF21-6C4577FABFF5}" type="presOf" srcId="{98BE282C-8A3A-4F47-90A9-0489056C3648}" destId="{CE5DDEDC-9CF8-4645-A382-90D2D6AA409F}" srcOrd="0" destOrd="0" presId="urn:microsoft.com/office/officeart/2005/8/layout/hierarchy1"/>
    <dgm:cxn modelId="{94D7C51A-AF6B-4BDB-BFD4-9DC5CA045240}" type="presOf" srcId="{E9865A68-C66C-4558-98CC-696C39538C4F}" destId="{9DCC6642-74DE-4412-89DD-4784F3C06E55}" srcOrd="0" destOrd="0" presId="urn:microsoft.com/office/officeart/2005/8/layout/hierarchy1"/>
    <dgm:cxn modelId="{D38F61CD-44A9-4B15-86AB-A81F6A87CD9F}" type="presOf" srcId="{665F7561-A996-447C-BF72-61D550A616BB}" destId="{A9513984-946E-4159-9F15-7B69197B301E}" srcOrd="0" destOrd="0" presId="urn:microsoft.com/office/officeart/2005/8/layout/hierarchy1"/>
    <dgm:cxn modelId="{A5E34F5B-9178-4F1E-B202-F544DD2FACAC}" srcId="{C47E2F65-F865-4F6A-BC09-48E30276296B}" destId="{04874219-B6DF-40BB-A721-E5E087BA8099}" srcOrd="0" destOrd="0" parTransId="{C667E215-D356-4FE7-89B9-307012177676}" sibTransId="{47C95AEA-9010-46A9-AF9A-57CC9209B10F}"/>
    <dgm:cxn modelId="{4CFF908E-A574-4DD9-8327-E2CFA98811BE}" type="presOf" srcId="{885F0764-3D66-4E82-B711-C6F27EC9E829}" destId="{D7AD26EC-BB46-4075-9FA7-D738D83D43EB}" srcOrd="0" destOrd="0" presId="urn:microsoft.com/office/officeart/2005/8/layout/hierarchy1"/>
    <dgm:cxn modelId="{3A024A44-0851-4E78-9328-9C2AA8F5C108}" srcId="{53FAAE93-7978-4276-8114-287E0458584A}" destId="{403A49E6-8352-4384-B97F-4BDCAE681159}" srcOrd="0" destOrd="0" parTransId="{E8374956-6CC8-454C-A1B6-15E05BD8A917}" sibTransId="{D05968D3-82AC-4C33-B706-A6D472711565}"/>
    <dgm:cxn modelId="{C56DAB36-B658-4C62-8A32-8E63CCFAB75E}" type="presOf" srcId="{9BDBF900-E301-4182-8443-0D0E554E5F84}" destId="{36B81C34-8A03-48B6-B97B-F52F3ABD4E89}" srcOrd="0" destOrd="0" presId="urn:microsoft.com/office/officeart/2005/8/layout/hierarchy1"/>
    <dgm:cxn modelId="{4982E884-4FD0-4C30-8301-06763039621D}" srcId="{615EAF21-B532-4242-8D59-05BD54EA6304}" destId="{BEB9A622-B7AE-4A73-B62A-DD10D503D3A2}" srcOrd="0" destOrd="0" parTransId="{983C884E-BD6C-403E-8112-AA7F9550D441}" sibTransId="{32D0A200-F206-4708-8332-E52008EB0D1E}"/>
    <dgm:cxn modelId="{A948F53C-3668-4948-8143-F5E7706D203C}" srcId="{04874219-B6DF-40BB-A721-E5E087BA8099}" destId="{18B523AF-74D2-4C38-96BA-CD67B7B1A78E}" srcOrd="2" destOrd="0" parTransId="{514D1B39-53B1-40CD-9FE6-B52B49EA4787}" sibTransId="{74548047-7E1F-44A4-AF98-EDCE520D45E4}"/>
    <dgm:cxn modelId="{0B675910-C7D2-4476-BAE1-1FA87A56D099}" srcId="{D9D0F42F-B953-4113-8B18-DB0AE1BF1AB5}" destId="{98BE282C-8A3A-4F47-90A9-0489056C3648}" srcOrd="0" destOrd="0" parTransId="{8A1CE3B1-BF99-4E05-9261-E6EB6F940380}" sibTransId="{58261B77-A875-4605-893B-2F9AEE511A70}"/>
    <dgm:cxn modelId="{3DAB13A5-7C03-4199-A0CC-CB2B6902D3B4}" type="presOf" srcId="{514D1B39-53B1-40CD-9FE6-B52B49EA4787}" destId="{9DA69168-BFE8-47C7-A96F-D88BBAF0E83F}" srcOrd="0" destOrd="0" presId="urn:microsoft.com/office/officeart/2005/8/layout/hierarchy1"/>
    <dgm:cxn modelId="{8EA1510F-9982-4081-B11A-50AA8DD8C06E}" srcId="{04874219-B6DF-40BB-A721-E5E087BA8099}" destId="{9BDBF900-E301-4182-8443-0D0E554E5F84}" srcOrd="1" destOrd="0" parTransId="{DF3382A4-A3DA-47C7-90DA-DAE7AD13D94A}" sibTransId="{FC6DC2E4-D5EE-46A4-AB2B-7E960306D773}"/>
    <dgm:cxn modelId="{17699F20-07DF-4564-8180-E2E30F9EE3BA}" type="presOf" srcId="{18B523AF-74D2-4C38-96BA-CD67B7B1A78E}" destId="{12D8C8ED-ECD1-4A7B-BF24-3A88926B2269}" srcOrd="0" destOrd="0" presId="urn:microsoft.com/office/officeart/2005/8/layout/hierarchy1"/>
    <dgm:cxn modelId="{0948B0CE-9551-4C9F-9741-4E7A39FCB625}" type="presOf" srcId="{78006179-DDD9-48DB-8831-A2C6971B4132}" destId="{879F51D7-3797-441F-81E8-649350817ED5}" srcOrd="0" destOrd="0" presId="urn:microsoft.com/office/officeart/2005/8/layout/hierarchy1"/>
    <dgm:cxn modelId="{6E6CAEE4-50D7-4C56-A00E-B72954B4AFF0}" type="presOf" srcId="{6AF87470-944D-4027-A939-68B8CAF5C66B}" destId="{8479FD56-4AE0-4DF6-91AD-053AC011FCE2}" srcOrd="0" destOrd="0" presId="urn:microsoft.com/office/officeart/2005/8/layout/hierarchy1"/>
    <dgm:cxn modelId="{9AB6A8B9-C34B-47BD-9C27-169B30960560}" type="presOf" srcId="{C1A8F464-36A5-4230-A20A-B331E9C2EE7C}" destId="{003DE5C2-E4AD-460A-867D-C693460DF09D}" srcOrd="0" destOrd="0" presId="urn:microsoft.com/office/officeart/2005/8/layout/hierarchy1"/>
    <dgm:cxn modelId="{BCAF3AF9-A2AF-4CC9-969A-019FE1F431C7}" srcId="{78006179-DDD9-48DB-8831-A2C6971B4132}" destId="{C2B8BA9B-7281-43BB-B118-40F346A54B92}" srcOrd="0" destOrd="0" parTransId="{1D1AE91F-81B6-44DE-A072-D83CB8D618EC}" sibTransId="{21168ECA-9214-4DBB-8A57-A308D0ECC17A}"/>
    <dgm:cxn modelId="{6BC392B5-9BDF-4D2C-9D10-8B374428C877}" type="presOf" srcId="{D9D0F42F-B953-4113-8B18-DB0AE1BF1AB5}" destId="{6F78CE38-D620-4B73-9BA9-48BEC5E1DFFA}" srcOrd="0" destOrd="0" presId="urn:microsoft.com/office/officeart/2005/8/layout/hierarchy1"/>
    <dgm:cxn modelId="{0868FF66-4AA4-4B44-802A-D1C4B16B3EB7}" type="presParOf" srcId="{21B63FD3-125E-435D-A8DB-A42B8E12EA84}" destId="{4F485F56-89C2-49E6-9CC1-353C29C695FD}" srcOrd="0" destOrd="0" presId="urn:microsoft.com/office/officeart/2005/8/layout/hierarchy1"/>
    <dgm:cxn modelId="{6F82B634-D1F7-4974-B907-2457F5C0FD1D}" type="presParOf" srcId="{4F485F56-89C2-49E6-9CC1-353C29C695FD}" destId="{0A40D13C-6C6B-4C27-AE72-B9616E14B0AF}" srcOrd="0" destOrd="0" presId="urn:microsoft.com/office/officeart/2005/8/layout/hierarchy1"/>
    <dgm:cxn modelId="{E87DC981-C191-4A57-9CE0-007FFE29E608}" type="presParOf" srcId="{0A40D13C-6C6B-4C27-AE72-B9616E14B0AF}" destId="{4A6F875F-A5D5-4CB6-A135-CB52CA54B8B2}" srcOrd="0" destOrd="0" presId="urn:microsoft.com/office/officeart/2005/8/layout/hierarchy1"/>
    <dgm:cxn modelId="{E99792CC-5083-4811-81B8-BCA29109DE7B}" type="presParOf" srcId="{0A40D13C-6C6B-4C27-AE72-B9616E14B0AF}" destId="{E3C9665D-6E04-4623-AC58-5B33D2442ACB}" srcOrd="1" destOrd="0" presId="urn:microsoft.com/office/officeart/2005/8/layout/hierarchy1"/>
    <dgm:cxn modelId="{8D36EF28-6350-42B3-BB31-2F0F2B988DC9}" type="presParOf" srcId="{4F485F56-89C2-49E6-9CC1-353C29C695FD}" destId="{716A9286-BF4C-49C7-B1A1-4553DF64DD09}" srcOrd="1" destOrd="0" presId="urn:microsoft.com/office/officeart/2005/8/layout/hierarchy1"/>
    <dgm:cxn modelId="{1D91E452-4B3C-46CA-927E-FE90C0EF1B89}" type="presParOf" srcId="{716A9286-BF4C-49C7-B1A1-4553DF64DD09}" destId="{C2E1F4EE-D1D9-4E07-9BC5-44AB361B1EF2}" srcOrd="0" destOrd="0" presId="urn:microsoft.com/office/officeart/2005/8/layout/hierarchy1"/>
    <dgm:cxn modelId="{23C77F08-E293-4AE7-8C11-1B97012E14B8}" type="presParOf" srcId="{716A9286-BF4C-49C7-B1A1-4553DF64DD09}" destId="{8274CFAB-991D-448F-BBD7-A756C709BF00}" srcOrd="1" destOrd="0" presId="urn:microsoft.com/office/officeart/2005/8/layout/hierarchy1"/>
    <dgm:cxn modelId="{79A85BA5-BB7B-46DC-873B-7DF5B4712BA1}" type="presParOf" srcId="{8274CFAB-991D-448F-BBD7-A756C709BF00}" destId="{07A25CEE-1A48-4941-8093-456D3E7EBD16}" srcOrd="0" destOrd="0" presId="urn:microsoft.com/office/officeart/2005/8/layout/hierarchy1"/>
    <dgm:cxn modelId="{3D3EC97A-784F-4619-9C53-57C2ED92FC80}" type="presParOf" srcId="{07A25CEE-1A48-4941-8093-456D3E7EBD16}" destId="{45C273DE-83D5-44FE-A5DD-F52340008A7E}" srcOrd="0" destOrd="0" presId="urn:microsoft.com/office/officeart/2005/8/layout/hierarchy1"/>
    <dgm:cxn modelId="{27E18669-26DC-41E0-BA48-BB02A4C1A422}" type="presParOf" srcId="{07A25CEE-1A48-4941-8093-456D3E7EBD16}" destId="{BE37A409-2F9B-4C99-9E51-7F35B954C790}" srcOrd="1" destOrd="0" presId="urn:microsoft.com/office/officeart/2005/8/layout/hierarchy1"/>
    <dgm:cxn modelId="{E5204AF8-916B-42C3-9E05-E0FDC8E80F47}" type="presParOf" srcId="{8274CFAB-991D-448F-BBD7-A756C709BF00}" destId="{66DC38CB-F31E-4B57-93A5-56EA3A86ABA7}" srcOrd="1" destOrd="0" presId="urn:microsoft.com/office/officeart/2005/8/layout/hierarchy1"/>
    <dgm:cxn modelId="{992E36BD-8BC1-4B24-8618-FB88D2B51D63}" type="presParOf" srcId="{66DC38CB-F31E-4B57-93A5-56EA3A86ABA7}" destId="{8969F7C9-23BD-47F6-8192-B6F33E66332A}" srcOrd="0" destOrd="0" presId="urn:microsoft.com/office/officeart/2005/8/layout/hierarchy1"/>
    <dgm:cxn modelId="{BFC2B943-0A6E-4C99-BE00-28EAE54A5326}" type="presParOf" srcId="{66DC38CB-F31E-4B57-93A5-56EA3A86ABA7}" destId="{94BF8174-73F9-4509-8288-FA8929F422DA}" srcOrd="1" destOrd="0" presId="urn:microsoft.com/office/officeart/2005/8/layout/hierarchy1"/>
    <dgm:cxn modelId="{8C9CE9C0-BB8C-40A2-A216-0E7533121B91}" type="presParOf" srcId="{94BF8174-73F9-4509-8288-FA8929F422DA}" destId="{DFE74954-E3D2-4E31-9920-BE6BC1FA1184}" srcOrd="0" destOrd="0" presId="urn:microsoft.com/office/officeart/2005/8/layout/hierarchy1"/>
    <dgm:cxn modelId="{211074E8-A876-4F03-AEEA-554364B12C48}" type="presParOf" srcId="{DFE74954-E3D2-4E31-9920-BE6BC1FA1184}" destId="{1906B61A-8FA9-4B14-AF0F-77BFC0A4F985}" srcOrd="0" destOrd="0" presId="urn:microsoft.com/office/officeart/2005/8/layout/hierarchy1"/>
    <dgm:cxn modelId="{8C10CB99-F076-4FD7-A568-E0563F253066}" type="presParOf" srcId="{DFE74954-E3D2-4E31-9920-BE6BC1FA1184}" destId="{3492B83E-8412-4743-B254-5445C0051FF2}" srcOrd="1" destOrd="0" presId="urn:microsoft.com/office/officeart/2005/8/layout/hierarchy1"/>
    <dgm:cxn modelId="{DC2984E9-505A-4AE1-8A44-827C52A3391D}" type="presParOf" srcId="{94BF8174-73F9-4509-8288-FA8929F422DA}" destId="{95B68DBA-BBF2-4057-9BCB-9439DC1D6CB6}" srcOrd="1" destOrd="0" presId="urn:microsoft.com/office/officeart/2005/8/layout/hierarchy1"/>
    <dgm:cxn modelId="{5C48802C-72A3-4B95-A53C-A73C32BB2341}" type="presParOf" srcId="{95B68DBA-BBF2-4057-9BCB-9439DC1D6CB6}" destId="{0F1394F1-3762-4F45-AE67-175FAB1BBC9A}" srcOrd="0" destOrd="0" presId="urn:microsoft.com/office/officeart/2005/8/layout/hierarchy1"/>
    <dgm:cxn modelId="{32D29EAB-A144-4335-97C0-098890A13F26}" type="presParOf" srcId="{95B68DBA-BBF2-4057-9BCB-9439DC1D6CB6}" destId="{1518ECAF-5873-44C4-BE92-FB17EF9E1F7A}" srcOrd="1" destOrd="0" presId="urn:microsoft.com/office/officeart/2005/8/layout/hierarchy1"/>
    <dgm:cxn modelId="{12DE781F-AD70-4C6E-9D2F-5F79B2871619}" type="presParOf" srcId="{1518ECAF-5873-44C4-BE92-FB17EF9E1F7A}" destId="{28709E01-82B1-4176-BC3F-B46A54FBA093}" srcOrd="0" destOrd="0" presId="urn:microsoft.com/office/officeart/2005/8/layout/hierarchy1"/>
    <dgm:cxn modelId="{BE4977E8-8328-4318-99B6-704256243858}" type="presParOf" srcId="{28709E01-82B1-4176-BC3F-B46A54FBA093}" destId="{311A9C7A-97AB-4975-A90D-83714FF69B8F}" srcOrd="0" destOrd="0" presId="urn:microsoft.com/office/officeart/2005/8/layout/hierarchy1"/>
    <dgm:cxn modelId="{309ED76C-7FC3-4FDC-8158-B64605CCAA01}" type="presParOf" srcId="{28709E01-82B1-4176-BC3F-B46A54FBA093}" destId="{D7AD26EC-BB46-4075-9FA7-D738D83D43EB}" srcOrd="1" destOrd="0" presId="urn:microsoft.com/office/officeart/2005/8/layout/hierarchy1"/>
    <dgm:cxn modelId="{2B507F1B-28C9-4CC1-88FB-913B3968ABF5}" type="presParOf" srcId="{1518ECAF-5873-44C4-BE92-FB17EF9E1F7A}" destId="{06892EC5-20AC-4BB5-BBD3-2696AE7D3D8D}" srcOrd="1" destOrd="0" presId="urn:microsoft.com/office/officeart/2005/8/layout/hierarchy1"/>
    <dgm:cxn modelId="{25D131A7-7B48-4582-BEB1-13ECCEBED022}" type="presParOf" srcId="{06892EC5-20AC-4BB5-BBD3-2696AE7D3D8D}" destId="{BB5A5716-F97A-40B3-B238-92F7F55E8527}" srcOrd="0" destOrd="0" presId="urn:microsoft.com/office/officeart/2005/8/layout/hierarchy1"/>
    <dgm:cxn modelId="{F962A7C5-7F32-47DC-AF0C-17E51406A22D}" type="presParOf" srcId="{06892EC5-20AC-4BB5-BBD3-2696AE7D3D8D}" destId="{99DE9036-49BD-4F45-B36E-D00BDF2858E2}" srcOrd="1" destOrd="0" presId="urn:microsoft.com/office/officeart/2005/8/layout/hierarchy1"/>
    <dgm:cxn modelId="{5B50F687-66F8-48F7-B969-BB0843A77202}" type="presParOf" srcId="{99DE9036-49BD-4F45-B36E-D00BDF2858E2}" destId="{51B01E4C-1422-4350-85ED-46A842B0486B}" srcOrd="0" destOrd="0" presId="urn:microsoft.com/office/officeart/2005/8/layout/hierarchy1"/>
    <dgm:cxn modelId="{058E568D-9A06-4213-A9D0-639CAE093E2A}" type="presParOf" srcId="{51B01E4C-1422-4350-85ED-46A842B0486B}" destId="{C7B9422D-9B19-44F7-9759-1B1FCE5B87C8}" srcOrd="0" destOrd="0" presId="urn:microsoft.com/office/officeart/2005/8/layout/hierarchy1"/>
    <dgm:cxn modelId="{2DDD3156-E479-4CB4-8D20-C80C15787DB3}" type="presParOf" srcId="{51B01E4C-1422-4350-85ED-46A842B0486B}" destId="{67E72F1A-EE7F-4B3B-B779-3FBE423BA21F}" srcOrd="1" destOrd="0" presId="urn:microsoft.com/office/officeart/2005/8/layout/hierarchy1"/>
    <dgm:cxn modelId="{2650115E-D52E-4FF7-A81E-DBEB14C45587}" type="presParOf" srcId="{99DE9036-49BD-4F45-B36E-D00BDF2858E2}" destId="{D8DA0335-1E12-4E1F-93A8-A5BDA3EB42D7}" srcOrd="1" destOrd="0" presId="urn:microsoft.com/office/officeart/2005/8/layout/hierarchy1"/>
    <dgm:cxn modelId="{DB864C08-B189-4A64-BCF9-DEA74E824C56}" type="presParOf" srcId="{D8DA0335-1E12-4E1F-93A8-A5BDA3EB42D7}" destId="{0C0D504F-1D97-4437-A4FC-60F86BBD8FB9}" srcOrd="0" destOrd="0" presId="urn:microsoft.com/office/officeart/2005/8/layout/hierarchy1"/>
    <dgm:cxn modelId="{8EC6F0FA-AB00-42DF-9434-EEC56F3D1BAB}" type="presParOf" srcId="{D8DA0335-1E12-4E1F-93A8-A5BDA3EB42D7}" destId="{A0E3EE82-73DA-4443-923A-D8EBBA17BE22}" srcOrd="1" destOrd="0" presId="urn:microsoft.com/office/officeart/2005/8/layout/hierarchy1"/>
    <dgm:cxn modelId="{0A7DA12E-06CE-4222-BC49-EC89764F31BD}" type="presParOf" srcId="{A0E3EE82-73DA-4443-923A-D8EBBA17BE22}" destId="{DA6BA1CA-15AB-4F1E-A070-234825908BB1}" srcOrd="0" destOrd="0" presId="urn:microsoft.com/office/officeart/2005/8/layout/hierarchy1"/>
    <dgm:cxn modelId="{95BD04B0-281E-43EF-9DB2-F1B6143645D8}" type="presParOf" srcId="{DA6BA1CA-15AB-4F1E-A070-234825908BB1}" destId="{6313E7C5-9C35-4FFA-A1F1-928FDE38AF1E}" srcOrd="0" destOrd="0" presId="urn:microsoft.com/office/officeart/2005/8/layout/hierarchy1"/>
    <dgm:cxn modelId="{D9D45F76-94CD-41FA-8352-899958F1BDC6}" type="presParOf" srcId="{DA6BA1CA-15AB-4F1E-A070-234825908BB1}" destId="{879F51D7-3797-441F-81E8-649350817ED5}" srcOrd="1" destOrd="0" presId="urn:microsoft.com/office/officeart/2005/8/layout/hierarchy1"/>
    <dgm:cxn modelId="{2749FE64-4558-4F60-869A-6465D2C3E38F}" type="presParOf" srcId="{A0E3EE82-73DA-4443-923A-D8EBBA17BE22}" destId="{633C2293-C492-46C4-8161-ED71F40DC2F2}" srcOrd="1" destOrd="0" presId="urn:microsoft.com/office/officeart/2005/8/layout/hierarchy1"/>
    <dgm:cxn modelId="{DD34A813-3722-49EA-A7E1-A104769D20A3}" type="presParOf" srcId="{633C2293-C492-46C4-8161-ED71F40DC2F2}" destId="{5D39AC7A-D0B3-4A59-B3C5-648D63CEAF3E}" srcOrd="0" destOrd="0" presId="urn:microsoft.com/office/officeart/2005/8/layout/hierarchy1"/>
    <dgm:cxn modelId="{E170E8DA-716E-4999-80A3-B541651ABE41}" type="presParOf" srcId="{633C2293-C492-46C4-8161-ED71F40DC2F2}" destId="{52B5A5DE-74C6-40F6-9969-6F83745A13C8}" srcOrd="1" destOrd="0" presId="urn:microsoft.com/office/officeart/2005/8/layout/hierarchy1"/>
    <dgm:cxn modelId="{38253A9B-A352-42B8-9514-9328FCD91838}" type="presParOf" srcId="{52B5A5DE-74C6-40F6-9969-6F83745A13C8}" destId="{5545FA6F-A074-457A-A675-07AEB7F14098}" srcOrd="0" destOrd="0" presId="urn:microsoft.com/office/officeart/2005/8/layout/hierarchy1"/>
    <dgm:cxn modelId="{C55DCB65-9D3A-4F79-B9ED-8FC07FA6CBF7}" type="presParOf" srcId="{5545FA6F-A074-457A-A675-07AEB7F14098}" destId="{C1B14A61-7FF4-43C4-9885-0343D89A0FE9}" srcOrd="0" destOrd="0" presId="urn:microsoft.com/office/officeart/2005/8/layout/hierarchy1"/>
    <dgm:cxn modelId="{C724AAB4-B6CD-4D4D-974E-607F0DFA4A94}" type="presParOf" srcId="{5545FA6F-A074-457A-A675-07AEB7F14098}" destId="{7F4CF6D8-1C7D-49AD-AC76-EEFD62916168}" srcOrd="1" destOrd="0" presId="urn:microsoft.com/office/officeart/2005/8/layout/hierarchy1"/>
    <dgm:cxn modelId="{0CAD4F37-71BF-4140-A762-979C98382BAB}" type="presParOf" srcId="{52B5A5DE-74C6-40F6-9969-6F83745A13C8}" destId="{81D6ED26-F41D-4ABF-95AD-5CF96A6C76E9}" srcOrd="1" destOrd="0" presId="urn:microsoft.com/office/officeart/2005/8/layout/hierarchy1"/>
    <dgm:cxn modelId="{0E7A53C2-58D8-4549-8A7E-2A849714D538}" type="presParOf" srcId="{716A9286-BF4C-49C7-B1A1-4553DF64DD09}" destId="{531AB76A-878D-44A6-B12F-75787BA089A0}" srcOrd="2" destOrd="0" presId="urn:microsoft.com/office/officeart/2005/8/layout/hierarchy1"/>
    <dgm:cxn modelId="{7A8C4429-BA18-460E-986E-94B038A57953}" type="presParOf" srcId="{716A9286-BF4C-49C7-B1A1-4553DF64DD09}" destId="{E261E27C-0DA6-454A-80ED-BE1E08948065}" srcOrd="3" destOrd="0" presId="urn:microsoft.com/office/officeart/2005/8/layout/hierarchy1"/>
    <dgm:cxn modelId="{3B83F5F6-B32D-4CB8-BE48-DCA51D3E2BA7}" type="presParOf" srcId="{E261E27C-0DA6-454A-80ED-BE1E08948065}" destId="{6F5B4B03-F1FC-4DEE-9D91-E40E6267ACA9}" srcOrd="0" destOrd="0" presId="urn:microsoft.com/office/officeart/2005/8/layout/hierarchy1"/>
    <dgm:cxn modelId="{237FDA5B-57D0-4FA8-B2AA-0847C6178361}" type="presParOf" srcId="{6F5B4B03-F1FC-4DEE-9D91-E40E6267ACA9}" destId="{F96CFD02-99A7-493E-9A6F-3CE18AB9E84E}" srcOrd="0" destOrd="0" presId="urn:microsoft.com/office/officeart/2005/8/layout/hierarchy1"/>
    <dgm:cxn modelId="{F50842AF-C4B7-478C-A68D-18C0AAA5A5AD}" type="presParOf" srcId="{6F5B4B03-F1FC-4DEE-9D91-E40E6267ACA9}" destId="{36B81C34-8A03-48B6-B97B-F52F3ABD4E89}" srcOrd="1" destOrd="0" presId="urn:microsoft.com/office/officeart/2005/8/layout/hierarchy1"/>
    <dgm:cxn modelId="{25E3B016-44C1-4F79-BB22-4087A1E8AE64}" type="presParOf" srcId="{E261E27C-0DA6-454A-80ED-BE1E08948065}" destId="{78B92D7D-7EEF-4F23-A94C-7AE1B4AF72F1}" srcOrd="1" destOrd="0" presId="urn:microsoft.com/office/officeart/2005/8/layout/hierarchy1"/>
    <dgm:cxn modelId="{7D738951-C6F1-4CF8-8EA0-D2D685ACBDDC}" type="presParOf" srcId="{78B92D7D-7EEF-4F23-A94C-7AE1B4AF72F1}" destId="{A0DD4B51-E7B3-4D8D-AAE7-8B119C76DCF2}" srcOrd="0" destOrd="0" presId="urn:microsoft.com/office/officeart/2005/8/layout/hierarchy1"/>
    <dgm:cxn modelId="{97745ACD-A326-4520-BE50-FFE35A411117}" type="presParOf" srcId="{78B92D7D-7EEF-4F23-A94C-7AE1B4AF72F1}" destId="{0E67B8E8-4BC9-4284-900D-D639BB9C7800}" srcOrd="1" destOrd="0" presId="urn:microsoft.com/office/officeart/2005/8/layout/hierarchy1"/>
    <dgm:cxn modelId="{990C12C2-1E5B-4AA9-B25F-82BD323CEFAA}" type="presParOf" srcId="{0E67B8E8-4BC9-4284-900D-D639BB9C7800}" destId="{078102A3-BC7D-4E90-BCAA-CC582FC3FCFF}" srcOrd="0" destOrd="0" presId="urn:microsoft.com/office/officeart/2005/8/layout/hierarchy1"/>
    <dgm:cxn modelId="{E22CDFE0-A5C8-43E8-AFFB-8D5DA69DCDE6}" type="presParOf" srcId="{078102A3-BC7D-4E90-BCAA-CC582FC3FCFF}" destId="{371DDB7F-2FFC-4B06-A265-76C8F00576BB}" srcOrd="0" destOrd="0" presId="urn:microsoft.com/office/officeart/2005/8/layout/hierarchy1"/>
    <dgm:cxn modelId="{3983E59C-5629-422D-B2E9-6FA73CE1CF89}" type="presParOf" srcId="{078102A3-BC7D-4E90-BCAA-CC582FC3FCFF}" destId="{6F78CE38-D620-4B73-9BA9-48BEC5E1DFFA}" srcOrd="1" destOrd="0" presId="urn:microsoft.com/office/officeart/2005/8/layout/hierarchy1"/>
    <dgm:cxn modelId="{509DC86C-ADD7-4213-ADAF-9DB7E3431D54}" type="presParOf" srcId="{0E67B8E8-4BC9-4284-900D-D639BB9C7800}" destId="{D3B50B19-2959-41BD-B455-3CD2A8B8DDB9}" srcOrd="1" destOrd="0" presId="urn:microsoft.com/office/officeart/2005/8/layout/hierarchy1"/>
    <dgm:cxn modelId="{9B51561E-9B9C-4F7B-88E0-21F85614199E}" type="presParOf" srcId="{D3B50B19-2959-41BD-B455-3CD2A8B8DDB9}" destId="{E59197F5-A33A-4E90-B5C2-BA7DB85A648B}" srcOrd="0" destOrd="0" presId="urn:microsoft.com/office/officeart/2005/8/layout/hierarchy1"/>
    <dgm:cxn modelId="{BB615FCF-4021-4ADF-A166-23933CDA1F65}" type="presParOf" srcId="{D3B50B19-2959-41BD-B455-3CD2A8B8DDB9}" destId="{444123B3-ED7F-40A6-966D-EC2240F1D2BE}" srcOrd="1" destOrd="0" presId="urn:microsoft.com/office/officeart/2005/8/layout/hierarchy1"/>
    <dgm:cxn modelId="{1AFEE132-0947-428E-8877-E7D2189CCA63}" type="presParOf" srcId="{444123B3-ED7F-40A6-966D-EC2240F1D2BE}" destId="{90104D05-D23A-41A9-9865-98913EC80901}" srcOrd="0" destOrd="0" presId="urn:microsoft.com/office/officeart/2005/8/layout/hierarchy1"/>
    <dgm:cxn modelId="{F2F69EC7-0E21-465A-AF57-ADC8B314DD0B}" type="presParOf" srcId="{90104D05-D23A-41A9-9865-98913EC80901}" destId="{D09973AD-93AF-4491-93F7-48D700E41A2C}" srcOrd="0" destOrd="0" presId="urn:microsoft.com/office/officeart/2005/8/layout/hierarchy1"/>
    <dgm:cxn modelId="{CACF6198-35C6-4C99-873F-91B7E6FF37FA}" type="presParOf" srcId="{90104D05-D23A-41A9-9865-98913EC80901}" destId="{CE5DDEDC-9CF8-4645-A382-90D2D6AA409F}" srcOrd="1" destOrd="0" presId="urn:microsoft.com/office/officeart/2005/8/layout/hierarchy1"/>
    <dgm:cxn modelId="{17E3842E-60BB-41DF-8AA4-9D84A96C66A1}" type="presParOf" srcId="{444123B3-ED7F-40A6-966D-EC2240F1D2BE}" destId="{8E469030-EF36-4BC4-BBDC-F588732D9150}" srcOrd="1" destOrd="0" presId="urn:microsoft.com/office/officeart/2005/8/layout/hierarchy1"/>
    <dgm:cxn modelId="{37C7EBD6-B799-4FB8-B112-E020553FD4B9}" type="presParOf" srcId="{8E469030-EF36-4BC4-BBDC-F588732D9150}" destId="{CFDF5381-71E8-4EDA-991B-68B836798C34}" srcOrd="0" destOrd="0" presId="urn:microsoft.com/office/officeart/2005/8/layout/hierarchy1"/>
    <dgm:cxn modelId="{694A6716-D2D4-457A-9810-708F57AC80C2}" type="presParOf" srcId="{8E469030-EF36-4BC4-BBDC-F588732D9150}" destId="{E9504E53-7851-42C1-990D-3F91C3908A5D}" srcOrd="1" destOrd="0" presId="urn:microsoft.com/office/officeart/2005/8/layout/hierarchy1"/>
    <dgm:cxn modelId="{DE192E9E-CD3C-4481-9B71-613CF979C1B6}" type="presParOf" srcId="{E9504E53-7851-42C1-990D-3F91C3908A5D}" destId="{90012468-6196-4D32-828B-F8732D65E74B}" srcOrd="0" destOrd="0" presId="urn:microsoft.com/office/officeart/2005/8/layout/hierarchy1"/>
    <dgm:cxn modelId="{BAA8F880-2E0B-476D-A00B-DD95647F0207}" type="presParOf" srcId="{90012468-6196-4D32-828B-F8732D65E74B}" destId="{11D00ACF-A026-4E86-9BD5-53C60FB65A62}" srcOrd="0" destOrd="0" presId="urn:microsoft.com/office/officeart/2005/8/layout/hierarchy1"/>
    <dgm:cxn modelId="{21F4FED6-0B4E-48B4-A7F2-C19E3DA1749E}" type="presParOf" srcId="{90012468-6196-4D32-828B-F8732D65E74B}" destId="{0C9B0015-C2B3-4F4E-924E-F59196BD7AFB}" srcOrd="1" destOrd="0" presId="urn:microsoft.com/office/officeart/2005/8/layout/hierarchy1"/>
    <dgm:cxn modelId="{629E6D7C-0F84-4073-BC7B-65813B5EFE92}" type="presParOf" srcId="{E9504E53-7851-42C1-990D-3F91C3908A5D}" destId="{89970768-A2D7-4483-8F6E-963696D7D09B}" srcOrd="1" destOrd="0" presId="urn:microsoft.com/office/officeart/2005/8/layout/hierarchy1"/>
    <dgm:cxn modelId="{463C409F-288B-400F-9BFC-CF4ADB28595A}" type="presParOf" srcId="{89970768-A2D7-4483-8F6E-963696D7D09B}" destId="{A2925AB2-9B0A-4896-B465-C788645DF6CD}" srcOrd="0" destOrd="0" presId="urn:microsoft.com/office/officeart/2005/8/layout/hierarchy1"/>
    <dgm:cxn modelId="{29AD44D9-0722-41B2-8608-FB6618E281AF}" type="presParOf" srcId="{89970768-A2D7-4483-8F6E-963696D7D09B}" destId="{B9A4349E-DED0-4CC8-9E1E-7535247BE6E9}" srcOrd="1" destOrd="0" presId="urn:microsoft.com/office/officeart/2005/8/layout/hierarchy1"/>
    <dgm:cxn modelId="{3405B9DF-4CBB-4323-B562-6A7C2A44BADA}" type="presParOf" srcId="{B9A4349E-DED0-4CC8-9E1E-7535247BE6E9}" destId="{D5031FE7-AEBC-4193-B91B-E35112BCE445}" srcOrd="0" destOrd="0" presId="urn:microsoft.com/office/officeart/2005/8/layout/hierarchy1"/>
    <dgm:cxn modelId="{7E09848C-1E22-4B7E-9DD4-1224648AC60F}" type="presParOf" srcId="{D5031FE7-AEBC-4193-B91B-E35112BCE445}" destId="{8D958213-5003-40F3-AAE8-A2955025ACE8}" srcOrd="0" destOrd="0" presId="urn:microsoft.com/office/officeart/2005/8/layout/hierarchy1"/>
    <dgm:cxn modelId="{609F58FF-6126-45B2-8284-F878F898AF84}" type="presParOf" srcId="{D5031FE7-AEBC-4193-B91B-E35112BCE445}" destId="{9B3C1DD6-104B-4D18-B526-8223CF6D17DA}" srcOrd="1" destOrd="0" presId="urn:microsoft.com/office/officeart/2005/8/layout/hierarchy1"/>
    <dgm:cxn modelId="{CC20D08A-BC9D-4C2D-8C6B-BBD4770E71A0}" type="presParOf" srcId="{B9A4349E-DED0-4CC8-9E1E-7535247BE6E9}" destId="{7CA600DE-57B6-40F5-BC77-4AF130FD18D5}" srcOrd="1" destOrd="0" presId="urn:microsoft.com/office/officeart/2005/8/layout/hierarchy1"/>
    <dgm:cxn modelId="{7B0A101E-335F-4214-BBA1-64A723332483}" type="presParOf" srcId="{7CA600DE-57B6-40F5-BC77-4AF130FD18D5}" destId="{1093A9D1-E2ED-45A1-89D7-96C1B10F89B4}" srcOrd="0" destOrd="0" presId="urn:microsoft.com/office/officeart/2005/8/layout/hierarchy1"/>
    <dgm:cxn modelId="{C6D33715-46CA-4464-8605-C6D31B187BF7}" type="presParOf" srcId="{7CA600DE-57B6-40F5-BC77-4AF130FD18D5}" destId="{4631980F-C36B-4CDC-82BC-904FE0215838}" srcOrd="1" destOrd="0" presId="urn:microsoft.com/office/officeart/2005/8/layout/hierarchy1"/>
    <dgm:cxn modelId="{A2B6431D-522F-48D0-9E74-16078831B58E}" type="presParOf" srcId="{4631980F-C36B-4CDC-82BC-904FE0215838}" destId="{94F32802-44C8-4920-98DF-606572851B59}" srcOrd="0" destOrd="0" presId="urn:microsoft.com/office/officeart/2005/8/layout/hierarchy1"/>
    <dgm:cxn modelId="{9718FC0F-3455-4EDC-825A-44CFCE3EF1A4}" type="presParOf" srcId="{94F32802-44C8-4920-98DF-606572851B59}" destId="{3EE7B475-BB21-44DF-84E0-BB55AFA11CE0}" srcOrd="0" destOrd="0" presId="urn:microsoft.com/office/officeart/2005/8/layout/hierarchy1"/>
    <dgm:cxn modelId="{DB083C70-B4C2-413E-BBE7-9B9A643059B5}" type="presParOf" srcId="{94F32802-44C8-4920-98DF-606572851B59}" destId="{8479FD56-4AE0-4DF6-91AD-053AC011FCE2}" srcOrd="1" destOrd="0" presId="urn:microsoft.com/office/officeart/2005/8/layout/hierarchy1"/>
    <dgm:cxn modelId="{68ADBF3D-BD72-4C34-80E5-7D4E031C4F5F}" type="presParOf" srcId="{4631980F-C36B-4CDC-82BC-904FE0215838}" destId="{6EC0DAEC-6940-4409-9CE4-44955DBF92F4}" srcOrd="1" destOrd="0" presId="urn:microsoft.com/office/officeart/2005/8/layout/hierarchy1"/>
    <dgm:cxn modelId="{1136592A-AB26-459E-B3E3-ED1D9C1D4E0C}" type="presParOf" srcId="{716A9286-BF4C-49C7-B1A1-4553DF64DD09}" destId="{9DA69168-BFE8-47C7-A96F-D88BBAF0E83F}" srcOrd="4" destOrd="0" presId="urn:microsoft.com/office/officeart/2005/8/layout/hierarchy1"/>
    <dgm:cxn modelId="{26A4A5B1-F93D-417C-A5DC-9436E524280B}" type="presParOf" srcId="{716A9286-BF4C-49C7-B1A1-4553DF64DD09}" destId="{9E152B11-0514-49AA-94BE-DDC76C461A83}" srcOrd="5" destOrd="0" presId="urn:microsoft.com/office/officeart/2005/8/layout/hierarchy1"/>
    <dgm:cxn modelId="{30385F7A-5199-4C70-8FCF-2E5FC88F7018}" type="presParOf" srcId="{9E152B11-0514-49AA-94BE-DDC76C461A83}" destId="{4BF8BBBD-4826-44EA-B975-7386C8E62DED}" srcOrd="0" destOrd="0" presId="urn:microsoft.com/office/officeart/2005/8/layout/hierarchy1"/>
    <dgm:cxn modelId="{2F7CEA77-0725-47AB-8ABD-23724F49957E}" type="presParOf" srcId="{4BF8BBBD-4826-44EA-B975-7386C8E62DED}" destId="{911E3E5F-6EE7-4C15-96D9-0788CDF61479}" srcOrd="0" destOrd="0" presId="urn:microsoft.com/office/officeart/2005/8/layout/hierarchy1"/>
    <dgm:cxn modelId="{3EBD6A41-2166-453F-9358-79F9EE1163A1}" type="presParOf" srcId="{4BF8BBBD-4826-44EA-B975-7386C8E62DED}" destId="{12D8C8ED-ECD1-4A7B-BF24-3A88926B2269}" srcOrd="1" destOrd="0" presId="urn:microsoft.com/office/officeart/2005/8/layout/hierarchy1"/>
    <dgm:cxn modelId="{AE0798AE-A27F-4B29-B098-2A187FF6E384}" type="presParOf" srcId="{9E152B11-0514-49AA-94BE-DDC76C461A83}" destId="{3013A762-924B-49E2-A293-39433D08C52E}" srcOrd="1" destOrd="0" presId="urn:microsoft.com/office/officeart/2005/8/layout/hierarchy1"/>
    <dgm:cxn modelId="{0902214D-5A73-402A-85CF-AA37CC946904}" type="presParOf" srcId="{3013A762-924B-49E2-A293-39433D08C52E}" destId="{91940B29-3D62-4C40-887E-C2205C0F5B1F}" srcOrd="0" destOrd="0" presId="urn:microsoft.com/office/officeart/2005/8/layout/hierarchy1"/>
    <dgm:cxn modelId="{4D1DFF68-C241-407A-B033-8B6EB5B2D935}" type="presParOf" srcId="{3013A762-924B-49E2-A293-39433D08C52E}" destId="{9C23AE99-17A2-444F-9495-7814564644FB}" srcOrd="1" destOrd="0" presId="urn:microsoft.com/office/officeart/2005/8/layout/hierarchy1"/>
    <dgm:cxn modelId="{F7F535A3-28E9-4C31-B766-31AB5E978B50}" type="presParOf" srcId="{9C23AE99-17A2-444F-9495-7814564644FB}" destId="{761977C2-C878-4139-AC8C-3CE2C00731C0}" srcOrd="0" destOrd="0" presId="urn:microsoft.com/office/officeart/2005/8/layout/hierarchy1"/>
    <dgm:cxn modelId="{1BF02606-1A3B-4929-B9A5-641391434EFD}" type="presParOf" srcId="{761977C2-C878-4139-AC8C-3CE2C00731C0}" destId="{77E817D1-8B5F-4AE5-91F8-ECF017AAEDA9}" srcOrd="0" destOrd="0" presId="urn:microsoft.com/office/officeart/2005/8/layout/hierarchy1"/>
    <dgm:cxn modelId="{E1C9415E-18C5-4D70-8081-B4BF2E1DF694}" type="presParOf" srcId="{761977C2-C878-4139-AC8C-3CE2C00731C0}" destId="{4363DB39-0820-440A-9B57-D0261BC7BA72}" srcOrd="1" destOrd="0" presId="urn:microsoft.com/office/officeart/2005/8/layout/hierarchy1"/>
    <dgm:cxn modelId="{13ED9C01-6BE5-4C2B-8DB9-99313092398A}" type="presParOf" srcId="{9C23AE99-17A2-444F-9495-7814564644FB}" destId="{DCA181E1-A0DD-4923-8953-92E85A0271B4}" srcOrd="1" destOrd="0" presId="urn:microsoft.com/office/officeart/2005/8/layout/hierarchy1"/>
    <dgm:cxn modelId="{35E3A135-3C66-44F0-85E7-23043FB1A0F0}" type="presParOf" srcId="{DCA181E1-A0DD-4923-8953-92E85A0271B4}" destId="{05D91808-B007-448D-807B-61750EAF6666}" srcOrd="0" destOrd="0" presId="urn:microsoft.com/office/officeart/2005/8/layout/hierarchy1"/>
    <dgm:cxn modelId="{F1F17406-8F69-469C-AA01-89A6B2AFA9D6}" type="presParOf" srcId="{DCA181E1-A0DD-4923-8953-92E85A0271B4}" destId="{368C4B3F-B0D6-47C7-99D6-74F6B6CFE97C}" srcOrd="1" destOrd="0" presId="urn:microsoft.com/office/officeart/2005/8/layout/hierarchy1"/>
    <dgm:cxn modelId="{BD0E4763-8E10-443D-A877-C107BB8EAA3E}" type="presParOf" srcId="{368C4B3F-B0D6-47C7-99D6-74F6B6CFE97C}" destId="{9854AE57-894E-46A8-8105-413D380CC5F8}" srcOrd="0" destOrd="0" presId="urn:microsoft.com/office/officeart/2005/8/layout/hierarchy1"/>
    <dgm:cxn modelId="{658B3405-A186-4BD6-AE05-B75CF66FBF0B}" type="presParOf" srcId="{9854AE57-894E-46A8-8105-413D380CC5F8}" destId="{C88FF9EB-2C62-4F03-9B9F-F1DB33A0FF91}" srcOrd="0" destOrd="0" presId="urn:microsoft.com/office/officeart/2005/8/layout/hierarchy1"/>
    <dgm:cxn modelId="{AFFC60F8-A964-4C9D-A6EC-F68F55FFFA27}" type="presParOf" srcId="{9854AE57-894E-46A8-8105-413D380CC5F8}" destId="{30A15CE4-5EA5-4B95-A095-1AF4A8EC8B87}" srcOrd="1" destOrd="0" presId="urn:microsoft.com/office/officeart/2005/8/layout/hierarchy1"/>
    <dgm:cxn modelId="{CD87728A-D10B-4ED2-9659-4C342BA33E69}" type="presParOf" srcId="{368C4B3F-B0D6-47C7-99D6-74F6B6CFE97C}" destId="{C462696E-3566-48A5-BF96-FA155F13BE7C}" srcOrd="1" destOrd="0" presId="urn:microsoft.com/office/officeart/2005/8/layout/hierarchy1"/>
    <dgm:cxn modelId="{B03A3024-FD50-4B8D-8902-FE5536544DF3}" type="presParOf" srcId="{C462696E-3566-48A5-BF96-FA155F13BE7C}" destId="{35D14800-29D5-4D0C-89C5-18E93A8DDC87}" srcOrd="0" destOrd="0" presId="urn:microsoft.com/office/officeart/2005/8/layout/hierarchy1"/>
    <dgm:cxn modelId="{27D01945-8F96-4AB3-A790-1F3BC0A5FA43}" type="presParOf" srcId="{C462696E-3566-48A5-BF96-FA155F13BE7C}" destId="{69DE367E-8ADF-4892-827C-5ED03525A62B}" srcOrd="1" destOrd="0" presId="urn:microsoft.com/office/officeart/2005/8/layout/hierarchy1"/>
    <dgm:cxn modelId="{260C334F-5EDB-487E-80DE-4145998E5D48}" type="presParOf" srcId="{69DE367E-8ADF-4892-827C-5ED03525A62B}" destId="{501DE261-3CE6-4021-BC73-EE3804ECEB3D}" srcOrd="0" destOrd="0" presId="urn:microsoft.com/office/officeart/2005/8/layout/hierarchy1"/>
    <dgm:cxn modelId="{393450E2-ED71-42FE-BA41-47AD215B3EB3}" type="presParOf" srcId="{501DE261-3CE6-4021-BC73-EE3804ECEB3D}" destId="{1D16365D-D91D-4FB6-B7C4-53D3859BF2F1}" srcOrd="0" destOrd="0" presId="urn:microsoft.com/office/officeart/2005/8/layout/hierarchy1"/>
    <dgm:cxn modelId="{F1C060E5-7CAB-41C1-B273-6D3C4D80136A}" type="presParOf" srcId="{501DE261-3CE6-4021-BC73-EE3804ECEB3D}" destId="{003DE5C2-E4AD-460A-867D-C693460DF09D}" srcOrd="1" destOrd="0" presId="urn:microsoft.com/office/officeart/2005/8/layout/hierarchy1"/>
    <dgm:cxn modelId="{680B998F-5742-46B5-95A8-F5BFC0A2AF16}" type="presParOf" srcId="{69DE367E-8ADF-4892-827C-5ED03525A62B}" destId="{D2F53164-A641-4CC5-8952-004AEF9A1E1D}" srcOrd="1" destOrd="0" presId="urn:microsoft.com/office/officeart/2005/8/layout/hierarchy1"/>
    <dgm:cxn modelId="{FFD592A4-6FE9-4BCB-B621-AD638131EE8B}" type="presParOf" srcId="{D2F53164-A641-4CC5-8952-004AEF9A1E1D}" destId="{A9513984-946E-4159-9F15-7B69197B301E}" srcOrd="0" destOrd="0" presId="urn:microsoft.com/office/officeart/2005/8/layout/hierarchy1"/>
    <dgm:cxn modelId="{68FD5DE2-5B47-4488-81EB-BC066883435A}" type="presParOf" srcId="{D2F53164-A641-4CC5-8952-004AEF9A1E1D}" destId="{EF93509F-3220-4849-B80B-65C0D0034313}" srcOrd="1" destOrd="0" presId="urn:microsoft.com/office/officeart/2005/8/layout/hierarchy1"/>
    <dgm:cxn modelId="{FB2DAB08-CF39-42A0-9D43-47C72AC3C506}" type="presParOf" srcId="{EF93509F-3220-4849-B80B-65C0D0034313}" destId="{68EE7EBF-7204-47A4-9D91-00010870042F}" srcOrd="0" destOrd="0" presId="urn:microsoft.com/office/officeart/2005/8/layout/hierarchy1"/>
    <dgm:cxn modelId="{3F29F7C5-E1CB-4712-A8EA-7DB38F319892}" type="presParOf" srcId="{68EE7EBF-7204-47A4-9D91-00010870042F}" destId="{8B9B0F96-435E-4659-9566-DF289E36DC51}" srcOrd="0" destOrd="0" presId="urn:microsoft.com/office/officeart/2005/8/layout/hierarchy1"/>
    <dgm:cxn modelId="{34E628E6-F4AA-4DEA-98BD-0861E24601C7}" type="presParOf" srcId="{68EE7EBF-7204-47A4-9D91-00010870042F}" destId="{BBE0984B-395D-496E-BD50-723B67422A1C}" srcOrd="1" destOrd="0" presId="urn:microsoft.com/office/officeart/2005/8/layout/hierarchy1"/>
    <dgm:cxn modelId="{3E0901F9-825F-4E5C-9B2D-6DFE5DACB7EF}" type="presParOf" srcId="{EF93509F-3220-4849-B80B-65C0D0034313}" destId="{6F6BFA26-ED56-4284-805E-7D9DB62250F5}" srcOrd="1" destOrd="0" presId="urn:microsoft.com/office/officeart/2005/8/layout/hierarchy1"/>
    <dgm:cxn modelId="{87B9B8FF-D698-4084-B758-D0D1486D882F}" type="presParOf" srcId="{6F6BFA26-ED56-4284-805E-7D9DB62250F5}" destId="{9DCC6642-74DE-4412-89DD-4784F3C06E55}" srcOrd="0" destOrd="0" presId="urn:microsoft.com/office/officeart/2005/8/layout/hierarchy1"/>
    <dgm:cxn modelId="{F9EA8F47-CF73-4B43-9783-B93B8F1837D4}" type="presParOf" srcId="{6F6BFA26-ED56-4284-805E-7D9DB62250F5}" destId="{351E591A-A5E8-4F72-87DC-E766B59609FF}" srcOrd="1" destOrd="0" presId="urn:microsoft.com/office/officeart/2005/8/layout/hierarchy1"/>
    <dgm:cxn modelId="{16F1E9E7-192E-4953-BCF5-5F7A8F5D08D8}" type="presParOf" srcId="{351E591A-A5E8-4F72-87DC-E766B59609FF}" destId="{8AA7D9DF-0023-41E9-A28A-FDCDF09C3AB8}" srcOrd="0" destOrd="0" presId="urn:microsoft.com/office/officeart/2005/8/layout/hierarchy1"/>
    <dgm:cxn modelId="{22CA0BD0-BA18-4E0C-B95A-88A987381B82}" type="presParOf" srcId="{8AA7D9DF-0023-41E9-A28A-FDCDF09C3AB8}" destId="{0D6BA286-63E4-4818-BEAC-1201F1D1EAC5}" srcOrd="0" destOrd="0" presId="urn:microsoft.com/office/officeart/2005/8/layout/hierarchy1"/>
    <dgm:cxn modelId="{52E5B635-7102-4BB4-A997-E6C5DAFD6A2C}" type="presParOf" srcId="{8AA7D9DF-0023-41E9-A28A-FDCDF09C3AB8}" destId="{844AC006-AFC8-4497-BAD1-43B6B930F992}" srcOrd="1" destOrd="0" presId="urn:microsoft.com/office/officeart/2005/8/layout/hierarchy1"/>
    <dgm:cxn modelId="{3025B16D-8A8C-4A32-944D-FFCD40A0A850}" type="presParOf" srcId="{351E591A-A5E8-4F72-87DC-E766B59609FF}" destId="{F2CEDE3B-5428-4A08-BE0A-A92CE081FA2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9080CB3-82AA-4A72-BAA0-69260B5827CB}"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057736D7-7B5C-4F54-953D-BE1451F62138}">
      <dgm:prSet phldrT="[Text]" custT="1"/>
      <dgm:spPr/>
      <dgm:t>
        <a:bodyPr/>
        <a:lstStyle/>
        <a:p>
          <a:r>
            <a:rPr lang="en-US" sz="1600" dirty="0">
              <a:solidFill>
                <a:schemeClr val="bg1"/>
              </a:solidFill>
              <a:latin typeface="Bookman Old Style" pitchFamily="18" charset="0"/>
            </a:rPr>
            <a:t>Spirit  </a:t>
          </a:r>
          <a:r>
            <a:rPr lang="en-US" sz="1600" dirty="0" err="1">
              <a:solidFill>
                <a:schemeClr val="bg1"/>
              </a:solidFill>
              <a:latin typeface="Bookman Old Style" pitchFamily="18" charset="0"/>
            </a:rPr>
            <a:t>Religi</a:t>
          </a:r>
          <a:endParaRPr lang="en-US" sz="1600" dirty="0">
            <a:solidFill>
              <a:schemeClr val="bg1"/>
            </a:solidFill>
            <a:latin typeface="Bookman Old Style" pitchFamily="18" charset="0"/>
          </a:endParaRPr>
        </a:p>
      </dgm:t>
    </dgm:pt>
    <dgm:pt modelId="{5A9EBDAF-0A8A-4493-AE18-0C272D55E88C}" type="parTrans" cxnId="{F6C7863E-0D60-45A6-9CDF-7A94C5717EB7}">
      <dgm:prSet/>
      <dgm:spPr/>
      <dgm:t>
        <a:bodyPr/>
        <a:lstStyle/>
        <a:p>
          <a:endParaRPr lang="en-US"/>
        </a:p>
      </dgm:t>
    </dgm:pt>
    <dgm:pt modelId="{F018DED0-4340-4E6B-9729-6AC856201868}" type="sibTrans" cxnId="{F6C7863E-0D60-45A6-9CDF-7A94C5717EB7}">
      <dgm:prSet/>
      <dgm:spPr/>
      <dgm:t>
        <a:bodyPr/>
        <a:lstStyle/>
        <a:p>
          <a:endParaRPr lang="en-US"/>
        </a:p>
      </dgm:t>
    </dgm:pt>
    <dgm:pt modelId="{6385B7BB-E9AB-4891-B9F8-E7BDD10FB030}">
      <dgm:prSet phldrT="[Text]" custT="1"/>
      <dgm:spPr/>
      <dgm:t>
        <a:bodyPr/>
        <a:lstStyle/>
        <a:p>
          <a:r>
            <a:rPr lang="en-US" sz="1600" dirty="0" err="1">
              <a:solidFill>
                <a:schemeClr val="bg1"/>
              </a:solidFill>
              <a:latin typeface="Bookman Old Style" pitchFamily="18" charset="0"/>
            </a:rPr>
            <a:t>Yahudi</a:t>
          </a:r>
          <a:r>
            <a:rPr lang="en-US" sz="1600" dirty="0">
              <a:solidFill>
                <a:schemeClr val="bg1"/>
              </a:solidFill>
              <a:latin typeface="Bookman Old Style" pitchFamily="18" charset="0"/>
            </a:rPr>
            <a:t>		</a:t>
          </a:r>
        </a:p>
      </dgm:t>
    </dgm:pt>
    <dgm:pt modelId="{721DDF42-692E-4DBC-B7CA-51A6173FF58B}" type="parTrans" cxnId="{10C045F1-A635-4C87-83C1-49A16C03814B}">
      <dgm:prSet custT="1"/>
      <dgm:spPr/>
      <dgm:t>
        <a:bodyPr/>
        <a:lstStyle/>
        <a:p>
          <a:endParaRPr lang="en-US" sz="1600">
            <a:solidFill>
              <a:schemeClr val="bg1"/>
            </a:solidFill>
            <a:latin typeface="Bookman Old Style" pitchFamily="18" charset="0"/>
          </a:endParaRPr>
        </a:p>
      </dgm:t>
    </dgm:pt>
    <dgm:pt modelId="{37046A9D-C14A-49CA-A01B-43E419744614}" type="sibTrans" cxnId="{10C045F1-A635-4C87-83C1-49A16C03814B}">
      <dgm:prSet/>
      <dgm:spPr/>
      <dgm:t>
        <a:bodyPr/>
        <a:lstStyle/>
        <a:p>
          <a:endParaRPr lang="en-US"/>
        </a:p>
      </dgm:t>
    </dgm:pt>
    <dgm:pt modelId="{1F537D5A-AEB8-41F8-8438-B5D021912FB5}">
      <dgm:prSet phldrT="[Text]" custT="1"/>
      <dgm:spPr/>
      <dgm:t>
        <a:bodyPr/>
        <a:lstStyle/>
        <a:p>
          <a:r>
            <a:rPr lang="en-US" sz="1600" dirty="0">
              <a:solidFill>
                <a:schemeClr val="bg1"/>
              </a:solidFill>
              <a:latin typeface="Bookman Old Style" pitchFamily="18" charset="0"/>
            </a:rPr>
            <a:t>Israel</a:t>
          </a:r>
        </a:p>
      </dgm:t>
    </dgm:pt>
    <dgm:pt modelId="{ADF349C7-7B73-4223-9E0F-FA5EAA988C60}" type="parTrans" cxnId="{49AE48A1-AAB3-4414-AB7A-C0CB093E6F94}">
      <dgm:prSet custT="1"/>
      <dgm:spPr/>
      <dgm:t>
        <a:bodyPr/>
        <a:lstStyle/>
        <a:p>
          <a:endParaRPr lang="en-US" sz="1600">
            <a:solidFill>
              <a:schemeClr val="bg1"/>
            </a:solidFill>
            <a:latin typeface="Bookman Old Style" pitchFamily="18" charset="0"/>
          </a:endParaRPr>
        </a:p>
      </dgm:t>
    </dgm:pt>
    <dgm:pt modelId="{9219DDE0-98B6-4A19-8B7D-4BAB7958E39D}" type="sibTrans" cxnId="{49AE48A1-AAB3-4414-AB7A-C0CB093E6F94}">
      <dgm:prSet/>
      <dgm:spPr/>
      <dgm:t>
        <a:bodyPr/>
        <a:lstStyle/>
        <a:p>
          <a:endParaRPr lang="en-US"/>
        </a:p>
      </dgm:t>
    </dgm:pt>
    <dgm:pt modelId="{163C05BE-703B-46BE-A8D1-D74F4D20644D}">
      <dgm:prSet phldrT="[Text]" custT="1"/>
      <dgm:spPr/>
      <dgm:t>
        <a:bodyPr/>
        <a:lstStyle/>
        <a:p>
          <a:r>
            <a:rPr lang="en-US" sz="1600" dirty="0">
              <a:solidFill>
                <a:schemeClr val="bg1"/>
              </a:solidFill>
              <a:latin typeface="Bookman Old Style" pitchFamily="18" charset="0"/>
            </a:rPr>
            <a:t>Kristen</a:t>
          </a:r>
        </a:p>
      </dgm:t>
    </dgm:pt>
    <dgm:pt modelId="{88277594-8C71-4087-B73E-4B50195D05B9}" type="parTrans" cxnId="{BDA2DCAE-E2CB-4BA3-AEB3-D9EF0A256EAB}">
      <dgm:prSet custT="1"/>
      <dgm:spPr/>
      <dgm:t>
        <a:bodyPr/>
        <a:lstStyle/>
        <a:p>
          <a:endParaRPr lang="en-US" sz="1600">
            <a:solidFill>
              <a:schemeClr val="bg1"/>
            </a:solidFill>
            <a:latin typeface="Bookman Old Style" pitchFamily="18" charset="0"/>
          </a:endParaRPr>
        </a:p>
      </dgm:t>
    </dgm:pt>
    <dgm:pt modelId="{DB15A412-521E-48E5-B61D-1D14959E5DAA}" type="sibTrans" cxnId="{BDA2DCAE-E2CB-4BA3-AEB3-D9EF0A256EAB}">
      <dgm:prSet/>
      <dgm:spPr/>
      <dgm:t>
        <a:bodyPr/>
        <a:lstStyle/>
        <a:p>
          <a:endParaRPr lang="en-US"/>
        </a:p>
      </dgm:t>
    </dgm:pt>
    <dgm:pt modelId="{A7A4475D-25D2-4946-ABAB-4E1A332FA7B6}">
      <dgm:prSet phldrT="[Text]" custT="1"/>
      <dgm:spPr/>
      <dgm:t>
        <a:bodyPr/>
        <a:lstStyle/>
        <a:p>
          <a:r>
            <a:rPr lang="en-US" sz="1600" dirty="0">
              <a:solidFill>
                <a:schemeClr val="bg1"/>
              </a:solidFill>
              <a:latin typeface="Bookman Old Style" pitchFamily="18" charset="0"/>
            </a:rPr>
            <a:t>Barat</a:t>
          </a:r>
        </a:p>
      </dgm:t>
    </dgm:pt>
    <dgm:pt modelId="{778D77C5-746A-4C5C-B943-1BB7693D46F8}" type="sibTrans" cxnId="{182B2BAF-1B3B-4EAD-8AB7-1A3579E77FA4}">
      <dgm:prSet/>
      <dgm:spPr/>
      <dgm:t>
        <a:bodyPr/>
        <a:lstStyle/>
        <a:p>
          <a:endParaRPr lang="en-US"/>
        </a:p>
      </dgm:t>
    </dgm:pt>
    <dgm:pt modelId="{72229902-7D0D-4586-B0E3-7645FB84AA37}" type="parTrans" cxnId="{182B2BAF-1B3B-4EAD-8AB7-1A3579E77FA4}">
      <dgm:prSet custT="1"/>
      <dgm:spPr/>
      <dgm:t>
        <a:bodyPr/>
        <a:lstStyle/>
        <a:p>
          <a:endParaRPr lang="en-US" sz="1600">
            <a:solidFill>
              <a:schemeClr val="bg1"/>
            </a:solidFill>
            <a:latin typeface="Bookman Old Style" pitchFamily="18" charset="0"/>
          </a:endParaRPr>
        </a:p>
      </dgm:t>
    </dgm:pt>
    <dgm:pt modelId="{93360951-16A5-49C1-BDB0-F3ABEA9833E8}">
      <dgm:prSet custT="1"/>
      <dgm:spPr/>
      <dgm:t>
        <a:bodyPr/>
        <a:lstStyle/>
        <a:p>
          <a:r>
            <a:rPr lang="en-US" sz="1600" dirty="0" err="1">
              <a:solidFill>
                <a:schemeClr val="bg1"/>
              </a:solidFill>
              <a:latin typeface="Bookman Old Style" pitchFamily="18" charset="0"/>
            </a:rPr>
            <a:t>Timur</a:t>
          </a:r>
          <a:r>
            <a:rPr lang="en-US" sz="1600" dirty="0">
              <a:solidFill>
                <a:schemeClr val="bg1"/>
              </a:solidFill>
              <a:latin typeface="Bookman Old Style" pitchFamily="18" charset="0"/>
            </a:rPr>
            <a:t> Tengah</a:t>
          </a:r>
        </a:p>
      </dgm:t>
    </dgm:pt>
    <dgm:pt modelId="{E1E6EF18-6027-416C-B552-C811D1FE1BEC}" type="parTrans" cxnId="{63756212-A8BE-44D7-A073-155000C8890A}">
      <dgm:prSet custT="1"/>
      <dgm:spPr/>
      <dgm:t>
        <a:bodyPr/>
        <a:lstStyle/>
        <a:p>
          <a:endParaRPr lang="en-US" sz="1600">
            <a:solidFill>
              <a:schemeClr val="bg1"/>
            </a:solidFill>
            <a:latin typeface="Bookman Old Style" pitchFamily="18" charset="0"/>
          </a:endParaRPr>
        </a:p>
      </dgm:t>
    </dgm:pt>
    <dgm:pt modelId="{A01A34A1-F523-4052-A33B-AC05C2AF8890}" type="sibTrans" cxnId="{63756212-A8BE-44D7-A073-155000C8890A}">
      <dgm:prSet/>
      <dgm:spPr/>
      <dgm:t>
        <a:bodyPr/>
        <a:lstStyle/>
        <a:p>
          <a:endParaRPr lang="en-US"/>
        </a:p>
      </dgm:t>
    </dgm:pt>
    <dgm:pt modelId="{866D86E5-C479-488D-BC69-C58D2DA6070D}">
      <dgm:prSet custT="1"/>
      <dgm:spPr/>
      <dgm:t>
        <a:bodyPr/>
        <a:lstStyle/>
        <a:p>
          <a:r>
            <a:rPr lang="en-US" sz="1600" dirty="0" err="1">
              <a:solidFill>
                <a:schemeClr val="bg1"/>
              </a:solidFill>
              <a:latin typeface="Bookman Old Style" pitchFamily="18" charset="0"/>
            </a:rPr>
            <a:t>Timur</a:t>
          </a:r>
          <a:r>
            <a:rPr lang="en-US" sz="1600" dirty="0">
              <a:solidFill>
                <a:schemeClr val="bg1"/>
              </a:solidFill>
              <a:latin typeface="Bookman Old Style" pitchFamily="18" charset="0"/>
            </a:rPr>
            <a:t> Tengah</a:t>
          </a:r>
        </a:p>
      </dgm:t>
    </dgm:pt>
    <dgm:pt modelId="{C3014E1C-FA05-4033-BF38-7986D3130574}" type="parTrans" cxnId="{D32A67E6-97BF-4A6A-9EA2-123DC368AF72}">
      <dgm:prSet custT="1"/>
      <dgm:spPr/>
      <dgm:t>
        <a:bodyPr/>
        <a:lstStyle/>
        <a:p>
          <a:endParaRPr lang="en-US" sz="1600">
            <a:solidFill>
              <a:schemeClr val="bg1"/>
            </a:solidFill>
            <a:latin typeface="Bookman Old Style" pitchFamily="18" charset="0"/>
          </a:endParaRPr>
        </a:p>
      </dgm:t>
    </dgm:pt>
    <dgm:pt modelId="{3D90C965-3C63-44D5-A4FF-0F7232F690F2}" type="sibTrans" cxnId="{D32A67E6-97BF-4A6A-9EA2-123DC368AF72}">
      <dgm:prSet/>
      <dgm:spPr/>
      <dgm:t>
        <a:bodyPr/>
        <a:lstStyle/>
        <a:p>
          <a:endParaRPr lang="en-US"/>
        </a:p>
      </dgm:t>
    </dgm:pt>
    <dgm:pt modelId="{387D929B-8F1B-44FD-86E9-B31955177355}">
      <dgm:prSet custT="1"/>
      <dgm:spPr/>
      <dgm:t>
        <a:bodyPr/>
        <a:lstStyle/>
        <a:p>
          <a:r>
            <a:rPr lang="en-US" sz="1600" dirty="0">
              <a:solidFill>
                <a:schemeClr val="bg1"/>
              </a:solidFill>
              <a:latin typeface="Bookman Old Style" pitchFamily="18" charset="0"/>
            </a:rPr>
            <a:t>Asia Tenggara</a:t>
          </a:r>
        </a:p>
      </dgm:t>
    </dgm:pt>
    <dgm:pt modelId="{E2EFE52B-B0CB-483C-A406-435F89D9E021}" type="parTrans" cxnId="{37FA8373-5780-4DCD-8C86-8FEFA07847D3}">
      <dgm:prSet custT="1"/>
      <dgm:spPr/>
      <dgm:t>
        <a:bodyPr/>
        <a:lstStyle/>
        <a:p>
          <a:endParaRPr lang="en-US" sz="1600">
            <a:solidFill>
              <a:schemeClr val="bg1"/>
            </a:solidFill>
            <a:latin typeface="Bookman Old Style" pitchFamily="18" charset="0"/>
          </a:endParaRPr>
        </a:p>
      </dgm:t>
    </dgm:pt>
    <dgm:pt modelId="{4476E9C6-EBAC-4C0C-A03C-1F2EB3E25905}" type="sibTrans" cxnId="{37FA8373-5780-4DCD-8C86-8FEFA07847D3}">
      <dgm:prSet/>
      <dgm:spPr/>
      <dgm:t>
        <a:bodyPr/>
        <a:lstStyle/>
        <a:p>
          <a:endParaRPr lang="en-US"/>
        </a:p>
      </dgm:t>
    </dgm:pt>
    <dgm:pt modelId="{1A219F10-BA47-4FF1-9A74-04A06430C14D}">
      <dgm:prSet custT="1"/>
      <dgm:spPr/>
      <dgm:t>
        <a:bodyPr/>
        <a:lstStyle/>
        <a:p>
          <a:r>
            <a:rPr lang="en-US" sz="1600" dirty="0">
              <a:solidFill>
                <a:schemeClr val="bg1"/>
              </a:solidFill>
              <a:latin typeface="Bookman Old Style" pitchFamily="18" charset="0"/>
            </a:rPr>
            <a:t>Indonesia</a:t>
          </a:r>
        </a:p>
      </dgm:t>
    </dgm:pt>
    <dgm:pt modelId="{991FDDBC-B52C-4E62-BD55-A01D317D272C}" type="parTrans" cxnId="{11B60D6F-4435-41CB-923B-57F603BA9E97}">
      <dgm:prSet custT="1"/>
      <dgm:spPr/>
      <dgm:t>
        <a:bodyPr/>
        <a:lstStyle/>
        <a:p>
          <a:endParaRPr lang="en-US" sz="1600">
            <a:solidFill>
              <a:schemeClr val="bg1"/>
            </a:solidFill>
            <a:latin typeface="Bookman Old Style" pitchFamily="18" charset="0"/>
          </a:endParaRPr>
        </a:p>
      </dgm:t>
    </dgm:pt>
    <dgm:pt modelId="{53CB59A1-674B-443F-9D19-140C2DDFC1E1}" type="sibTrans" cxnId="{11B60D6F-4435-41CB-923B-57F603BA9E97}">
      <dgm:prSet/>
      <dgm:spPr/>
      <dgm:t>
        <a:bodyPr/>
        <a:lstStyle/>
        <a:p>
          <a:endParaRPr lang="en-US"/>
        </a:p>
      </dgm:t>
    </dgm:pt>
    <dgm:pt modelId="{34A1B7F5-2C20-48AF-906F-25A19DAFA635}">
      <dgm:prSet custT="1"/>
      <dgm:spPr/>
      <dgm:t>
        <a:bodyPr/>
        <a:lstStyle/>
        <a:p>
          <a:r>
            <a:rPr lang="en-US" sz="1600" dirty="0">
              <a:solidFill>
                <a:schemeClr val="bg1"/>
              </a:solidFill>
              <a:latin typeface="Bookman Old Style" pitchFamily="18" charset="0"/>
            </a:rPr>
            <a:t>Malaysia </a:t>
          </a:r>
        </a:p>
      </dgm:t>
    </dgm:pt>
    <dgm:pt modelId="{E6AB69DA-5A2F-4CDB-BA67-D7671F692059}" type="parTrans" cxnId="{FB2AF285-6770-4533-924D-3A833AFAA7D2}">
      <dgm:prSet custT="1"/>
      <dgm:spPr/>
      <dgm:t>
        <a:bodyPr/>
        <a:lstStyle/>
        <a:p>
          <a:endParaRPr lang="en-US" sz="1600">
            <a:solidFill>
              <a:schemeClr val="bg1"/>
            </a:solidFill>
            <a:latin typeface="Bookman Old Style" pitchFamily="18" charset="0"/>
          </a:endParaRPr>
        </a:p>
      </dgm:t>
    </dgm:pt>
    <dgm:pt modelId="{F089FDD2-6AEC-4261-8AC0-D5C562ECE400}" type="sibTrans" cxnId="{FB2AF285-6770-4533-924D-3A833AFAA7D2}">
      <dgm:prSet/>
      <dgm:spPr/>
      <dgm:t>
        <a:bodyPr/>
        <a:lstStyle/>
        <a:p>
          <a:endParaRPr lang="en-US"/>
        </a:p>
      </dgm:t>
    </dgm:pt>
    <dgm:pt modelId="{01B0F701-A9FB-43B2-A9AA-567F77D60567}">
      <dgm:prSet custT="1"/>
      <dgm:spPr/>
      <dgm:t>
        <a:bodyPr/>
        <a:lstStyle/>
        <a:p>
          <a:r>
            <a:rPr lang="en-US" sz="1600" dirty="0" err="1">
              <a:solidFill>
                <a:schemeClr val="bg1"/>
              </a:solidFill>
              <a:latin typeface="Bookman Old Style" pitchFamily="18" charset="0"/>
            </a:rPr>
            <a:t>Amerika</a:t>
          </a:r>
          <a:endParaRPr lang="en-US" sz="1600" dirty="0">
            <a:solidFill>
              <a:schemeClr val="bg1"/>
            </a:solidFill>
            <a:latin typeface="Bookman Old Style" pitchFamily="18" charset="0"/>
          </a:endParaRPr>
        </a:p>
      </dgm:t>
    </dgm:pt>
    <dgm:pt modelId="{AC6D6B88-1EAE-451C-A473-987837418B2F}" type="parTrans" cxnId="{BFD0BDC6-68CF-4326-ADF2-64D75AA80A5F}">
      <dgm:prSet custT="1"/>
      <dgm:spPr/>
      <dgm:t>
        <a:bodyPr/>
        <a:lstStyle/>
        <a:p>
          <a:endParaRPr lang="en-US" sz="1600">
            <a:solidFill>
              <a:schemeClr val="bg1"/>
            </a:solidFill>
            <a:latin typeface="Bookman Old Style" pitchFamily="18" charset="0"/>
          </a:endParaRPr>
        </a:p>
      </dgm:t>
    </dgm:pt>
    <dgm:pt modelId="{D5F5540F-66FC-4042-B282-47C1C3601111}" type="sibTrans" cxnId="{BFD0BDC6-68CF-4326-ADF2-64D75AA80A5F}">
      <dgm:prSet/>
      <dgm:spPr/>
      <dgm:t>
        <a:bodyPr/>
        <a:lstStyle/>
        <a:p>
          <a:endParaRPr lang="en-US"/>
        </a:p>
      </dgm:t>
    </dgm:pt>
    <dgm:pt modelId="{4A246BCC-39EA-4FB5-BEF8-65235F33C11A}">
      <dgm:prSet custT="1"/>
      <dgm:spPr/>
      <dgm:t>
        <a:bodyPr/>
        <a:lstStyle/>
        <a:p>
          <a:r>
            <a:rPr lang="en-US" sz="1600" dirty="0">
              <a:solidFill>
                <a:schemeClr val="bg1"/>
              </a:solidFill>
              <a:latin typeface="Bookman Old Style" pitchFamily="18" charset="0"/>
            </a:rPr>
            <a:t>Australia</a:t>
          </a:r>
        </a:p>
      </dgm:t>
    </dgm:pt>
    <dgm:pt modelId="{4658FEBA-18E6-4ECC-A766-87CD63B6CEFC}" type="parTrans" cxnId="{A590803A-B2D4-4F5F-B0B1-67CDC3D6C444}">
      <dgm:prSet custT="1"/>
      <dgm:spPr/>
      <dgm:t>
        <a:bodyPr/>
        <a:lstStyle/>
        <a:p>
          <a:endParaRPr lang="en-US" sz="1600">
            <a:solidFill>
              <a:schemeClr val="bg1"/>
            </a:solidFill>
            <a:latin typeface="Bookman Old Style" pitchFamily="18" charset="0"/>
          </a:endParaRPr>
        </a:p>
      </dgm:t>
    </dgm:pt>
    <dgm:pt modelId="{4582A1C3-A7CE-4F67-876B-379B1936CAD7}" type="sibTrans" cxnId="{A590803A-B2D4-4F5F-B0B1-67CDC3D6C444}">
      <dgm:prSet/>
      <dgm:spPr/>
      <dgm:t>
        <a:bodyPr/>
        <a:lstStyle/>
        <a:p>
          <a:endParaRPr lang="en-US"/>
        </a:p>
      </dgm:t>
    </dgm:pt>
    <dgm:pt modelId="{7B450E8A-6B52-46EB-A7E2-D2F9A0074217}">
      <dgm:prSet custT="1"/>
      <dgm:spPr/>
      <dgm:t>
        <a:bodyPr/>
        <a:lstStyle/>
        <a:p>
          <a:r>
            <a:rPr lang="en-US" sz="1600" dirty="0" err="1">
              <a:solidFill>
                <a:schemeClr val="bg1"/>
              </a:solidFill>
              <a:latin typeface="Bookman Old Style" pitchFamily="18" charset="0"/>
            </a:rPr>
            <a:t>Agnostis</a:t>
          </a:r>
          <a:endParaRPr lang="en-US" sz="1600" dirty="0">
            <a:solidFill>
              <a:schemeClr val="bg1"/>
            </a:solidFill>
            <a:latin typeface="Bookman Old Style" pitchFamily="18" charset="0"/>
          </a:endParaRPr>
        </a:p>
      </dgm:t>
    </dgm:pt>
    <dgm:pt modelId="{92A9814D-0F42-4F4E-9430-5408F2BB98F1}" type="parTrans" cxnId="{C7EC8598-AAB7-424D-835F-FC9B43BD3E3B}">
      <dgm:prSet custT="1"/>
      <dgm:spPr/>
      <dgm:t>
        <a:bodyPr/>
        <a:lstStyle/>
        <a:p>
          <a:endParaRPr lang="en-US" sz="1600">
            <a:solidFill>
              <a:schemeClr val="bg1"/>
            </a:solidFill>
            <a:latin typeface="Bookman Old Style" pitchFamily="18" charset="0"/>
          </a:endParaRPr>
        </a:p>
      </dgm:t>
    </dgm:pt>
    <dgm:pt modelId="{05C3A1DD-FC2E-4213-A78B-8175B4B7E61E}" type="sibTrans" cxnId="{C7EC8598-AAB7-424D-835F-FC9B43BD3E3B}">
      <dgm:prSet/>
      <dgm:spPr/>
      <dgm:t>
        <a:bodyPr/>
        <a:lstStyle/>
        <a:p>
          <a:endParaRPr lang="en-US"/>
        </a:p>
      </dgm:t>
    </dgm:pt>
    <dgm:pt modelId="{D6AC1494-3759-4BA1-B44C-09514469CEF0}">
      <dgm:prSet custT="1"/>
      <dgm:spPr/>
      <dgm:t>
        <a:bodyPr/>
        <a:lstStyle/>
        <a:p>
          <a:r>
            <a:rPr lang="en-US" sz="1600" dirty="0" err="1">
              <a:solidFill>
                <a:schemeClr val="bg1"/>
              </a:solidFill>
              <a:latin typeface="Bookman Old Style" pitchFamily="18" charset="0"/>
            </a:rPr>
            <a:t>Masuk</a:t>
          </a:r>
          <a:r>
            <a:rPr lang="en-US" sz="1600" dirty="0">
              <a:solidFill>
                <a:schemeClr val="bg1"/>
              </a:solidFill>
              <a:latin typeface="Bookman Old Style" pitchFamily="18" charset="0"/>
            </a:rPr>
            <a:t> </a:t>
          </a:r>
          <a:r>
            <a:rPr lang="en-US" sz="1600" dirty="0" err="1">
              <a:solidFill>
                <a:schemeClr val="bg1"/>
              </a:solidFill>
              <a:latin typeface="Bookman Old Style" pitchFamily="18" charset="0"/>
            </a:rPr>
            <a:t>Melayu</a:t>
          </a:r>
          <a:endParaRPr lang="en-US" sz="1600" dirty="0">
            <a:solidFill>
              <a:schemeClr val="bg1"/>
            </a:solidFill>
            <a:latin typeface="Bookman Old Style" pitchFamily="18" charset="0"/>
          </a:endParaRPr>
        </a:p>
      </dgm:t>
    </dgm:pt>
    <dgm:pt modelId="{504C9C10-41F4-4173-8861-8969CBBFB4A4}" type="parTrans" cxnId="{0294C082-7A42-4BE7-8969-4231EA7FAEB8}">
      <dgm:prSet custT="1"/>
      <dgm:spPr/>
      <dgm:t>
        <a:bodyPr/>
        <a:lstStyle/>
        <a:p>
          <a:endParaRPr lang="en-US" sz="1600">
            <a:solidFill>
              <a:schemeClr val="bg1"/>
            </a:solidFill>
            <a:latin typeface="Bookman Old Style" pitchFamily="18" charset="0"/>
          </a:endParaRPr>
        </a:p>
      </dgm:t>
    </dgm:pt>
    <dgm:pt modelId="{FFDA5249-0EDD-44D1-9C2A-16A6983EC3D1}" type="sibTrans" cxnId="{0294C082-7A42-4BE7-8969-4231EA7FAEB8}">
      <dgm:prSet/>
      <dgm:spPr/>
      <dgm:t>
        <a:bodyPr/>
        <a:lstStyle/>
        <a:p>
          <a:endParaRPr lang="en-US"/>
        </a:p>
      </dgm:t>
    </dgm:pt>
    <dgm:pt modelId="{41568AC0-3DEA-4520-9ED1-7309A7BC8658}">
      <dgm:prSet custT="1"/>
      <dgm:spPr/>
      <dgm:t>
        <a:bodyPr/>
        <a:lstStyle/>
        <a:p>
          <a:r>
            <a:rPr lang="en-US" sz="1600" dirty="0" err="1">
              <a:solidFill>
                <a:schemeClr val="bg1"/>
              </a:solidFill>
              <a:latin typeface="Bookman Old Style" pitchFamily="18" charset="0"/>
            </a:rPr>
            <a:t>Eropa</a:t>
          </a:r>
          <a:endParaRPr lang="en-US" sz="1600" dirty="0">
            <a:solidFill>
              <a:schemeClr val="bg1"/>
            </a:solidFill>
            <a:latin typeface="Bookman Old Style" pitchFamily="18" charset="0"/>
          </a:endParaRPr>
        </a:p>
      </dgm:t>
    </dgm:pt>
    <dgm:pt modelId="{CA3958FF-8941-42AB-9DDD-292987410177}" type="parTrans" cxnId="{B599AA6A-77D5-4B87-B334-C5F2DA7B13A1}">
      <dgm:prSet custT="1"/>
      <dgm:spPr/>
      <dgm:t>
        <a:bodyPr/>
        <a:lstStyle/>
        <a:p>
          <a:endParaRPr lang="en-US" sz="1600">
            <a:solidFill>
              <a:schemeClr val="bg1"/>
            </a:solidFill>
            <a:latin typeface="Bookman Old Style" pitchFamily="18" charset="0"/>
          </a:endParaRPr>
        </a:p>
      </dgm:t>
    </dgm:pt>
    <dgm:pt modelId="{1CD80B0F-2794-43BC-9357-46B9A83A3657}" type="sibTrans" cxnId="{B599AA6A-77D5-4B87-B334-C5F2DA7B13A1}">
      <dgm:prSet/>
      <dgm:spPr/>
      <dgm:t>
        <a:bodyPr/>
        <a:lstStyle/>
        <a:p>
          <a:endParaRPr lang="en-US"/>
        </a:p>
      </dgm:t>
    </dgm:pt>
    <dgm:pt modelId="{EF9BCCF4-4BDA-40E3-8575-F66B1BF79FE1}">
      <dgm:prSet custT="1"/>
      <dgm:spPr/>
      <dgm:t>
        <a:bodyPr/>
        <a:lstStyle/>
        <a:p>
          <a:r>
            <a:rPr lang="en-US" sz="1600" dirty="0" err="1">
              <a:solidFill>
                <a:schemeClr val="bg1"/>
              </a:solidFill>
              <a:latin typeface="Bookman Old Style" pitchFamily="18" charset="0"/>
            </a:rPr>
            <a:t>Vatikan</a:t>
          </a:r>
          <a:endParaRPr lang="en-US" sz="1600" dirty="0">
            <a:solidFill>
              <a:schemeClr val="bg1"/>
            </a:solidFill>
            <a:latin typeface="Bookman Old Style" pitchFamily="18" charset="0"/>
          </a:endParaRPr>
        </a:p>
      </dgm:t>
    </dgm:pt>
    <dgm:pt modelId="{1ACD417C-C872-477D-9D8A-4C345CEC6520}" type="parTrans" cxnId="{1546CE8E-A169-4F1C-9A01-DF1DF887C9BA}">
      <dgm:prSet custT="1"/>
      <dgm:spPr/>
      <dgm:t>
        <a:bodyPr/>
        <a:lstStyle/>
        <a:p>
          <a:endParaRPr lang="en-US" sz="1600">
            <a:solidFill>
              <a:schemeClr val="bg1"/>
            </a:solidFill>
            <a:latin typeface="Bookman Old Style" pitchFamily="18" charset="0"/>
          </a:endParaRPr>
        </a:p>
      </dgm:t>
    </dgm:pt>
    <dgm:pt modelId="{BEBE926C-B406-491D-960E-206F8739A7E1}" type="sibTrans" cxnId="{1546CE8E-A169-4F1C-9A01-DF1DF887C9BA}">
      <dgm:prSet/>
      <dgm:spPr/>
      <dgm:t>
        <a:bodyPr/>
        <a:lstStyle/>
        <a:p>
          <a:endParaRPr lang="en-US"/>
        </a:p>
      </dgm:t>
    </dgm:pt>
    <dgm:pt modelId="{58DE5577-0206-47B2-A7BA-026A240237F2}">
      <dgm:prSet custT="1"/>
      <dgm:spPr/>
      <dgm:t>
        <a:bodyPr/>
        <a:lstStyle/>
        <a:p>
          <a:r>
            <a:rPr lang="en-US" sz="1600" dirty="0">
              <a:solidFill>
                <a:schemeClr val="bg1"/>
              </a:solidFill>
              <a:latin typeface="Bookman Old Style" pitchFamily="18" charset="0"/>
            </a:rPr>
            <a:t>Asia Selatan</a:t>
          </a:r>
        </a:p>
      </dgm:t>
    </dgm:pt>
    <dgm:pt modelId="{1CA3EC02-BD37-4D20-B36A-683317F423CB}" type="parTrans" cxnId="{DFC5B7EF-4029-41DC-B30B-0C9509CE9911}">
      <dgm:prSet custT="1"/>
      <dgm:spPr/>
      <dgm:t>
        <a:bodyPr/>
        <a:lstStyle/>
        <a:p>
          <a:endParaRPr lang="en-US" sz="1600">
            <a:solidFill>
              <a:schemeClr val="bg1"/>
            </a:solidFill>
            <a:latin typeface="Bookman Old Style" pitchFamily="18" charset="0"/>
          </a:endParaRPr>
        </a:p>
      </dgm:t>
    </dgm:pt>
    <dgm:pt modelId="{A56280B5-E1DD-4CD3-B2F2-F6779EA8453D}" type="sibTrans" cxnId="{DFC5B7EF-4029-41DC-B30B-0C9509CE9911}">
      <dgm:prSet/>
      <dgm:spPr/>
      <dgm:t>
        <a:bodyPr/>
        <a:lstStyle/>
        <a:p>
          <a:endParaRPr lang="en-US"/>
        </a:p>
      </dgm:t>
    </dgm:pt>
    <dgm:pt modelId="{4BC5D1F3-E1F6-416C-9159-98020C9ABAB5}">
      <dgm:prSet custT="1"/>
      <dgm:spPr/>
      <dgm:t>
        <a:bodyPr/>
        <a:lstStyle/>
        <a:p>
          <a:r>
            <a:rPr lang="en-US" sz="1600" dirty="0">
              <a:solidFill>
                <a:schemeClr val="bg1"/>
              </a:solidFill>
              <a:latin typeface="Bookman Old Style" pitchFamily="18" charset="0"/>
            </a:rPr>
            <a:t>Islam </a:t>
          </a:r>
          <a:r>
            <a:rPr lang="en-US" sz="1600" dirty="0" err="1">
              <a:solidFill>
                <a:schemeClr val="bg1"/>
              </a:solidFill>
              <a:latin typeface="Bookman Old Style" pitchFamily="18" charset="0"/>
            </a:rPr>
            <a:t>di</a:t>
          </a:r>
          <a:r>
            <a:rPr lang="en-US" sz="1600" dirty="0">
              <a:solidFill>
                <a:schemeClr val="bg1"/>
              </a:solidFill>
              <a:latin typeface="Bookman Old Style" pitchFamily="18" charset="0"/>
            </a:rPr>
            <a:t> Barat</a:t>
          </a:r>
        </a:p>
      </dgm:t>
    </dgm:pt>
    <dgm:pt modelId="{5497764C-F855-4FAB-98CC-F6423BA3A900}" type="parTrans" cxnId="{E73905D8-CB8A-4833-B1A6-AACDF91A6E04}">
      <dgm:prSet custT="1"/>
      <dgm:spPr/>
      <dgm:t>
        <a:bodyPr/>
        <a:lstStyle/>
        <a:p>
          <a:endParaRPr lang="en-US" sz="1600">
            <a:solidFill>
              <a:schemeClr val="bg1"/>
            </a:solidFill>
            <a:latin typeface="Bookman Old Style" pitchFamily="18" charset="0"/>
          </a:endParaRPr>
        </a:p>
      </dgm:t>
    </dgm:pt>
    <dgm:pt modelId="{075B2286-D06F-4745-B4BD-E8388DD706C1}" type="sibTrans" cxnId="{E73905D8-CB8A-4833-B1A6-AACDF91A6E04}">
      <dgm:prSet/>
      <dgm:spPr/>
      <dgm:t>
        <a:bodyPr/>
        <a:lstStyle/>
        <a:p>
          <a:endParaRPr lang="en-US"/>
        </a:p>
      </dgm:t>
    </dgm:pt>
    <dgm:pt modelId="{10A10A98-53BA-434D-9D36-6ECB3AC3AEE0}">
      <dgm:prSet custT="1"/>
      <dgm:spPr/>
      <dgm:t>
        <a:bodyPr/>
        <a:lstStyle/>
        <a:p>
          <a:r>
            <a:rPr lang="en-US" sz="1600" dirty="0">
              <a:solidFill>
                <a:schemeClr val="bg1"/>
              </a:solidFill>
              <a:latin typeface="Bookman Old Style" pitchFamily="18" charset="0"/>
            </a:rPr>
            <a:t>Arab Saudi</a:t>
          </a:r>
        </a:p>
      </dgm:t>
    </dgm:pt>
    <dgm:pt modelId="{604899A3-8350-4F12-8745-1D9DC89A06F7}" type="parTrans" cxnId="{40172EA3-7E84-45D3-97FB-F6BEB240A795}">
      <dgm:prSet custT="1"/>
      <dgm:spPr/>
      <dgm:t>
        <a:bodyPr/>
        <a:lstStyle/>
        <a:p>
          <a:endParaRPr lang="en-US" sz="1600">
            <a:solidFill>
              <a:schemeClr val="bg1"/>
            </a:solidFill>
            <a:latin typeface="Bookman Old Style" pitchFamily="18" charset="0"/>
          </a:endParaRPr>
        </a:p>
      </dgm:t>
    </dgm:pt>
    <dgm:pt modelId="{3EA44EEC-8758-4B88-85E1-12DF2C4FEB06}" type="sibTrans" cxnId="{40172EA3-7E84-45D3-97FB-F6BEB240A795}">
      <dgm:prSet/>
      <dgm:spPr/>
      <dgm:t>
        <a:bodyPr/>
        <a:lstStyle/>
        <a:p>
          <a:endParaRPr lang="en-US"/>
        </a:p>
      </dgm:t>
    </dgm:pt>
    <dgm:pt modelId="{9CA71B7C-1017-45D6-B6FD-9E11951A4C37}">
      <dgm:prSet custT="1"/>
      <dgm:spPr/>
      <dgm:t>
        <a:bodyPr/>
        <a:lstStyle/>
        <a:p>
          <a:r>
            <a:rPr lang="en-US" sz="1600" dirty="0">
              <a:solidFill>
                <a:schemeClr val="bg1"/>
              </a:solidFill>
              <a:latin typeface="Bookman Old Style" pitchFamily="18" charset="0"/>
            </a:rPr>
            <a:t>Iran</a:t>
          </a:r>
        </a:p>
      </dgm:t>
    </dgm:pt>
    <dgm:pt modelId="{3FB3AEAD-7BAF-41B4-A5C1-7DA8D2E69FE8}" type="parTrans" cxnId="{A71A30F4-A863-4567-B7E0-52C0AEB479CE}">
      <dgm:prSet custT="1"/>
      <dgm:spPr/>
      <dgm:t>
        <a:bodyPr/>
        <a:lstStyle/>
        <a:p>
          <a:endParaRPr lang="en-US" sz="1600">
            <a:solidFill>
              <a:schemeClr val="bg1"/>
            </a:solidFill>
            <a:latin typeface="Bookman Old Style" pitchFamily="18" charset="0"/>
          </a:endParaRPr>
        </a:p>
      </dgm:t>
    </dgm:pt>
    <dgm:pt modelId="{0474C472-ED8E-4BAA-8074-8FA577C57085}" type="sibTrans" cxnId="{A71A30F4-A863-4567-B7E0-52C0AEB479CE}">
      <dgm:prSet/>
      <dgm:spPr/>
      <dgm:t>
        <a:bodyPr/>
        <a:lstStyle/>
        <a:p>
          <a:endParaRPr lang="en-US"/>
        </a:p>
      </dgm:t>
    </dgm:pt>
    <dgm:pt modelId="{D36DFD1F-ADDC-4899-8906-2CD185E64C23}">
      <dgm:prSet custT="1"/>
      <dgm:spPr/>
      <dgm:t>
        <a:bodyPr/>
        <a:lstStyle/>
        <a:p>
          <a:r>
            <a:rPr lang="en-US" sz="1600" dirty="0">
              <a:solidFill>
                <a:schemeClr val="bg1"/>
              </a:solidFill>
              <a:latin typeface="Bookman Old Style" pitchFamily="18" charset="0"/>
            </a:rPr>
            <a:t>Pakistan</a:t>
          </a:r>
        </a:p>
      </dgm:t>
    </dgm:pt>
    <dgm:pt modelId="{D58746FA-FE26-412B-BECE-D8A468B95207}" type="parTrans" cxnId="{E597DBF0-3DBA-4B6F-955A-12713DC48756}">
      <dgm:prSet custT="1"/>
      <dgm:spPr/>
      <dgm:t>
        <a:bodyPr/>
        <a:lstStyle/>
        <a:p>
          <a:endParaRPr lang="en-US" sz="1600">
            <a:solidFill>
              <a:schemeClr val="bg1"/>
            </a:solidFill>
            <a:latin typeface="Bookman Old Style" pitchFamily="18" charset="0"/>
          </a:endParaRPr>
        </a:p>
      </dgm:t>
    </dgm:pt>
    <dgm:pt modelId="{82FF032C-0ECD-49AF-B338-1554AF717824}" type="sibTrans" cxnId="{E597DBF0-3DBA-4B6F-955A-12713DC48756}">
      <dgm:prSet/>
      <dgm:spPr/>
      <dgm:t>
        <a:bodyPr/>
        <a:lstStyle/>
        <a:p>
          <a:endParaRPr lang="en-US"/>
        </a:p>
      </dgm:t>
    </dgm:pt>
    <dgm:pt modelId="{7BE313FB-E41A-4E6B-8E8A-01420D1C5471}">
      <dgm:prSet custT="1"/>
      <dgm:spPr/>
      <dgm:t>
        <a:bodyPr/>
        <a:lstStyle/>
        <a:p>
          <a:r>
            <a:rPr lang="en-US" sz="1600" dirty="0" err="1">
              <a:solidFill>
                <a:schemeClr val="bg1"/>
              </a:solidFill>
              <a:latin typeface="Bookman Old Style" pitchFamily="18" charset="0"/>
            </a:rPr>
            <a:t>Pusat</a:t>
          </a:r>
          <a:r>
            <a:rPr lang="en-US" sz="1600" dirty="0">
              <a:solidFill>
                <a:schemeClr val="bg1"/>
              </a:solidFill>
              <a:latin typeface="Bookman Old Style" pitchFamily="18" charset="0"/>
            </a:rPr>
            <a:t> </a:t>
          </a:r>
          <a:r>
            <a:rPr lang="en-US" sz="1600" dirty="0" err="1">
              <a:solidFill>
                <a:schemeClr val="bg1"/>
              </a:solidFill>
              <a:latin typeface="Bookman Old Style" pitchFamily="18" charset="0"/>
            </a:rPr>
            <a:t>Kekuasaan</a:t>
          </a:r>
          <a:r>
            <a:rPr lang="en-US" sz="1600" dirty="0">
              <a:solidFill>
                <a:schemeClr val="bg1"/>
              </a:solidFill>
              <a:latin typeface="Bookman Old Style" pitchFamily="18" charset="0"/>
            </a:rPr>
            <a:t>  Kristen </a:t>
          </a:r>
          <a:r>
            <a:rPr lang="en-US" sz="1600" dirty="0" err="1">
              <a:solidFill>
                <a:schemeClr val="bg1"/>
              </a:solidFill>
              <a:latin typeface="Bookman Old Style" pitchFamily="18" charset="0"/>
            </a:rPr>
            <a:t>Secara</a:t>
          </a:r>
          <a:r>
            <a:rPr lang="en-US" sz="1600" dirty="0">
              <a:solidFill>
                <a:schemeClr val="bg1"/>
              </a:solidFill>
              <a:latin typeface="Bookman Old Style" pitchFamily="18" charset="0"/>
            </a:rPr>
            <a:t> Global</a:t>
          </a:r>
        </a:p>
      </dgm:t>
    </dgm:pt>
    <dgm:pt modelId="{9BE8085C-F637-4041-903C-F5E0D544C079}" type="parTrans" cxnId="{B9C72388-EF93-4036-89F6-39BD6F9ACF35}">
      <dgm:prSet custT="1"/>
      <dgm:spPr/>
      <dgm:t>
        <a:bodyPr/>
        <a:lstStyle/>
        <a:p>
          <a:endParaRPr lang="en-US" sz="1600">
            <a:solidFill>
              <a:schemeClr val="bg1"/>
            </a:solidFill>
            <a:latin typeface="Bookman Old Style" pitchFamily="18" charset="0"/>
          </a:endParaRPr>
        </a:p>
      </dgm:t>
    </dgm:pt>
    <dgm:pt modelId="{7552EEE4-8C75-4D8A-BFAD-828800BD057F}" type="sibTrans" cxnId="{B9C72388-EF93-4036-89F6-39BD6F9ACF35}">
      <dgm:prSet/>
      <dgm:spPr/>
      <dgm:t>
        <a:bodyPr/>
        <a:lstStyle/>
        <a:p>
          <a:endParaRPr lang="en-US"/>
        </a:p>
      </dgm:t>
    </dgm:pt>
    <dgm:pt modelId="{00EFC9C6-D3C7-415B-AC87-A2272A4CB1C6}">
      <dgm:prSet custT="1"/>
      <dgm:spPr/>
      <dgm:t>
        <a:bodyPr/>
        <a:lstStyle/>
        <a:p>
          <a:r>
            <a:rPr lang="en-US" sz="1600" dirty="0" smtClean="0"/>
            <a:t>Islam </a:t>
          </a:r>
          <a:endParaRPr lang="id-ID" sz="1600" dirty="0"/>
        </a:p>
      </dgm:t>
    </dgm:pt>
    <dgm:pt modelId="{49C9DE64-CB83-450B-9035-A5B7FBF18E11}" type="parTrans" cxnId="{414613BB-14E1-4024-AA98-4CC6C9F6BF2D}">
      <dgm:prSet custT="1"/>
      <dgm:spPr/>
      <dgm:t>
        <a:bodyPr/>
        <a:lstStyle/>
        <a:p>
          <a:endParaRPr lang="id-ID" sz="1600"/>
        </a:p>
      </dgm:t>
    </dgm:pt>
    <dgm:pt modelId="{B01B3ABB-56A6-4D96-8BF7-5DC1137B7C04}" type="sibTrans" cxnId="{414613BB-14E1-4024-AA98-4CC6C9F6BF2D}">
      <dgm:prSet/>
      <dgm:spPr/>
      <dgm:t>
        <a:bodyPr/>
        <a:lstStyle/>
        <a:p>
          <a:endParaRPr lang="id-ID"/>
        </a:p>
      </dgm:t>
    </dgm:pt>
    <dgm:pt modelId="{180B6B21-542B-482F-9545-C11A2221485B}" type="pres">
      <dgm:prSet presAssocID="{59080CB3-82AA-4A72-BAA0-69260B5827CB}" presName="diagram" presStyleCnt="0">
        <dgm:presLayoutVars>
          <dgm:chPref val="1"/>
          <dgm:dir/>
          <dgm:animOne val="branch"/>
          <dgm:animLvl val="lvl"/>
          <dgm:resizeHandles val="exact"/>
        </dgm:presLayoutVars>
      </dgm:prSet>
      <dgm:spPr/>
      <dgm:t>
        <a:bodyPr/>
        <a:lstStyle/>
        <a:p>
          <a:endParaRPr lang="en-US"/>
        </a:p>
      </dgm:t>
    </dgm:pt>
    <dgm:pt modelId="{6CB5FFD2-DF0A-4F9A-BADA-EC914D3D4A37}" type="pres">
      <dgm:prSet presAssocID="{057736D7-7B5C-4F54-953D-BE1451F62138}" presName="root1" presStyleCnt="0"/>
      <dgm:spPr/>
    </dgm:pt>
    <dgm:pt modelId="{4A468EF5-1CA9-460A-B026-CAED0511FA58}" type="pres">
      <dgm:prSet presAssocID="{057736D7-7B5C-4F54-953D-BE1451F62138}" presName="LevelOneTextNode" presStyleLbl="node0" presStyleIdx="0" presStyleCnt="1" custScaleX="365432" custScaleY="610911" custLinFactX="-167802" custLinFactNeighborX="-200000" custLinFactNeighborY="10368">
        <dgm:presLayoutVars>
          <dgm:chPref val="3"/>
        </dgm:presLayoutVars>
      </dgm:prSet>
      <dgm:spPr/>
      <dgm:t>
        <a:bodyPr/>
        <a:lstStyle/>
        <a:p>
          <a:endParaRPr lang="en-US"/>
        </a:p>
      </dgm:t>
    </dgm:pt>
    <dgm:pt modelId="{0C58A92B-D3EF-4F99-BD2A-85DCCFDDB14E}" type="pres">
      <dgm:prSet presAssocID="{057736D7-7B5C-4F54-953D-BE1451F62138}" presName="level2hierChild" presStyleCnt="0"/>
      <dgm:spPr/>
    </dgm:pt>
    <dgm:pt modelId="{07E3DD00-3311-464B-9943-A2DEA566C534}" type="pres">
      <dgm:prSet presAssocID="{721DDF42-692E-4DBC-B7CA-51A6173FF58B}" presName="conn2-1" presStyleLbl="parChTrans1D2" presStyleIdx="0" presStyleCnt="3"/>
      <dgm:spPr/>
      <dgm:t>
        <a:bodyPr/>
        <a:lstStyle/>
        <a:p>
          <a:endParaRPr lang="en-US"/>
        </a:p>
      </dgm:t>
    </dgm:pt>
    <dgm:pt modelId="{F023C076-FEA6-4AE2-8ABE-AA186B9A26F1}" type="pres">
      <dgm:prSet presAssocID="{721DDF42-692E-4DBC-B7CA-51A6173FF58B}" presName="connTx" presStyleLbl="parChTrans1D2" presStyleIdx="0" presStyleCnt="3"/>
      <dgm:spPr/>
      <dgm:t>
        <a:bodyPr/>
        <a:lstStyle/>
        <a:p>
          <a:endParaRPr lang="en-US"/>
        </a:p>
      </dgm:t>
    </dgm:pt>
    <dgm:pt modelId="{794F1AA0-7D31-4827-BF44-775E91FBD5EB}" type="pres">
      <dgm:prSet presAssocID="{6385B7BB-E9AB-4891-B9F8-E7BDD10FB030}" presName="root2" presStyleCnt="0"/>
      <dgm:spPr/>
    </dgm:pt>
    <dgm:pt modelId="{9800C0C6-DB0A-4D70-9982-EBBBF2CD69A6}" type="pres">
      <dgm:prSet presAssocID="{6385B7BB-E9AB-4891-B9F8-E7BDD10FB030}" presName="LevelTwoTextNode" presStyleLbl="node2" presStyleIdx="0" presStyleCnt="3" custScaleX="407213" custScaleY="457854" custLinFactY="-28036" custLinFactNeighborX="-84396" custLinFactNeighborY="-100000">
        <dgm:presLayoutVars>
          <dgm:chPref val="3"/>
        </dgm:presLayoutVars>
      </dgm:prSet>
      <dgm:spPr/>
      <dgm:t>
        <a:bodyPr/>
        <a:lstStyle/>
        <a:p>
          <a:endParaRPr lang="en-US"/>
        </a:p>
      </dgm:t>
    </dgm:pt>
    <dgm:pt modelId="{267AF1C3-8A37-427C-8B81-0A4324A2EAEF}" type="pres">
      <dgm:prSet presAssocID="{6385B7BB-E9AB-4891-B9F8-E7BDD10FB030}" presName="level3hierChild" presStyleCnt="0"/>
      <dgm:spPr/>
    </dgm:pt>
    <dgm:pt modelId="{FCF3BDC9-70FF-4A7B-AB06-81AF5DFDED7F}" type="pres">
      <dgm:prSet presAssocID="{ADF349C7-7B73-4223-9E0F-FA5EAA988C60}" presName="conn2-1" presStyleLbl="parChTrans1D3" presStyleIdx="0" presStyleCnt="4"/>
      <dgm:spPr/>
      <dgm:t>
        <a:bodyPr/>
        <a:lstStyle/>
        <a:p>
          <a:endParaRPr lang="en-US"/>
        </a:p>
      </dgm:t>
    </dgm:pt>
    <dgm:pt modelId="{B03F598B-60DC-4C33-BA90-2DBE7A713F96}" type="pres">
      <dgm:prSet presAssocID="{ADF349C7-7B73-4223-9E0F-FA5EAA988C60}" presName="connTx" presStyleLbl="parChTrans1D3" presStyleIdx="0" presStyleCnt="4"/>
      <dgm:spPr/>
      <dgm:t>
        <a:bodyPr/>
        <a:lstStyle/>
        <a:p>
          <a:endParaRPr lang="en-US"/>
        </a:p>
      </dgm:t>
    </dgm:pt>
    <dgm:pt modelId="{4C49B6A7-0670-4B67-B041-2FC919528B25}" type="pres">
      <dgm:prSet presAssocID="{1F537D5A-AEB8-41F8-8438-B5D021912FB5}" presName="root2" presStyleCnt="0"/>
      <dgm:spPr/>
    </dgm:pt>
    <dgm:pt modelId="{B3299B9D-499C-4BF2-918E-0D1C912A378B}" type="pres">
      <dgm:prSet presAssocID="{1F537D5A-AEB8-41F8-8438-B5D021912FB5}" presName="LevelTwoTextNode" presStyleLbl="node3" presStyleIdx="0" presStyleCnt="4" custScaleX="181364" custScaleY="220080">
        <dgm:presLayoutVars>
          <dgm:chPref val="3"/>
        </dgm:presLayoutVars>
      </dgm:prSet>
      <dgm:spPr/>
      <dgm:t>
        <a:bodyPr/>
        <a:lstStyle/>
        <a:p>
          <a:endParaRPr lang="en-US"/>
        </a:p>
      </dgm:t>
    </dgm:pt>
    <dgm:pt modelId="{819B383B-ADC4-4D22-BBB3-CFEF53EAB3D5}" type="pres">
      <dgm:prSet presAssocID="{1F537D5A-AEB8-41F8-8438-B5D021912FB5}" presName="level3hierChild" presStyleCnt="0"/>
      <dgm:spPr/>
    </dgm:pt>
    <dgm:pt modelId="{A9F18F01-2398-4BCC-A31D-D230DCAE2603}" type="pres">
      <dgm:prSet presAssocID="{AC6D6B88-1EAE-451C-A473-987837418B2F}" presName="conn2-1" presStyleLbl="parChTrans1D4" presStyleIdx="0" presStyleCnt="15"/>
      <dgm:spPr/>
      <dgm:t>
        <a:bodyPr/>
        <a:lstStyle/>
        <a:p>
          <a:endParaRPr lang="en-US"/>
        </a:p>
      </dgm:t>
    </dgm:pt>
    <dgm:pt modelId="{B207F3C2-3F54-4826-95F4-2DFA6B8D36A5}" type="pres">
      <dgm:prSet presAssocID="{AC6D6B88-1EAE-451C-A473-987837418B2F}" presName="connTx" presStyleLbl="parChTrans1D4" presStyleIdx="0" presStyleCnt="15"/>
      <dgm:spPr/>
      <dgm:t>
        <a:bodyPr/>
        <a:lstStyle/>
        <a:p>
          <a:endParaRPr lang="en-US"/>
        </a:p>
      </dgm:t>
    </dgm:pt>
    <dgm:pt modelId="{80C3DB43-A682-4F3B-B31E-BB3F1C79E85C}" type="pres">
      <dgm:prSet presAssocID="{01B0F701-A9FB-43B2-A9AA-567F77D60567}" presName="root2" presStyleCnt="0"/>
      <dgm:spPr/>
    </dgm:pt>
    <dgm:pt modelId="{A1FCE2DB-0AF7-415D-83B4-2E99916B4B1F}" type="pres">
      <dgm:prSet presAssocID="{01B0F701-A9FB-43B2-A9AA-567F77D60567}" presName="LevelTwoTextNode" presStyleLbl="node4" presStyleIdx="0" presStyleCnt="15" custScaleX="325431" custScaleY="320130">
        <dgm:presLayoutVars>
          <dgm:chPref val="3"/>
        </dgm:presLayoutVars>
      </dgm:prSet>
      <dgm:spPr/>
      <dgm:t>
        <a:bodyPr/>
        <a:lstStyle/>
        <a:p>
          <a:endParaRPr lang="en-US"/>
        </a:p>
      </dgm:t>
    </dgm:pt>
    <dgm:pt modelId="{02A3BF1E-7F7B-4401-89C5-173696C2B518}" type="pres">
      <dgm:prSet presAssocID="{01B0F701-A9FB-43B2-A9AA-567F77D60567}" presName="level3hierChild" presStyleCnt="0"/>
      <dgm:spPr/>
    </dgm:pt>
    <dgm:pt modelId="{CD3C4060-8E28-4886-AFCB-9BC184754D70}" type="pres">
      <dgm:prSet presAssocID="{4658FEBA-18E6-4ECC-A766-87CD63B6CEFC}" presName="conn2-1" presStyleLbl="parChTrans1D4" presStyleIdx="1" presStyleCnt="15"/>
      <dgm:spPr/>
      <dgm:t>
        <a:bodyPr/>
        <a:lstStyle/>
        <a:p>
          <a:endParaRPr lang="en-US"/>
        </a:p>
      </dgm:t>
    </dgm:pt>
    <dgm:pt modelId="{431E9E20-A8E6-4E74-A571-98897F45457D}" type="pres">
      <dgm:prSet presAssocID="{4658FEBA-18E6-4ECC-A766-87CD63B6CEFC}" presName="connTx" presStyleLbl="parChTrans1D4" presStyleIdx="1" presStyleCnt="15"/>
      <dgm:spPr/>
      <dgm:t>
        <a:bodyPr/>
        <a:lstStyle/>
        <a:p>
          <a:endParaRPr lang="en-US"/>
        </a:p>
      </dgm:t>
    </dgm:pt>
    <dgm:pt modelId="{EB32C3BA-9E74-483A-8B1D-EA0A116B02E8}" type="pres">
      <dgm:prSet presAssocID="{4A246BCC-39EA-4FB5-BEF8-65235F33C11A}" presName="root2" presStyleCnt="0"/>
      <dgm:spPr/>
    </dgm:pt>
    <dgm:pt modelId="{A83AA72E-0B3A-4102-B77D-D9641F02BD55}" type="pres">
      <dgm:prSet presAssocID="{4A246BCC-39EA-4FB5-BEF8-65235F33C11A}" presName="LevelTwoTextNode" presStyleLbl="node4" presStyleIdx="1" presStyleCnt="15" custScaleX="335567" custScaleY="190472">
        <dgm:presLayoutVars>
          <dgm:chPref val="3"/>
        </dgm:presLayoutVars>
      </dgm:prSet>
      <dgm:spPr/>
      <dgm:t>
        <a:bodyPr/>
        <a:lstStyle/>
        <a:p>
          <a:endParaRPr lang="en-US"/>
        </a:p>
      </dgm:t>
    </dgm:pt>
    <dgm:pt modelId="{15A6F9A5-B634-4FC9-A7DC-66F8893DF4A1}" type="pres">
      <dgm:prSet presAssocID="{4A246BCC-39EA-4FB5-BEF8-65235F33C11A}" presName="level3hierChild" presStyleCnt="0"/>
      <dgm:spPr/>
    </dgm:pt>
    <dgm:pt modelId="{85B5B8B9-EEDD-4420-9270-1870F01FA852}" type="pres">
      <dgm:prSet presAssocID="{92A9814D-0F42-4F4E-9430-5408F2BB98F1}" presName="conn2-1" presStyleLbl="parChTrans1D4" presStyleIdx="2" presStyleCnt="15"/>
      <dgm:spPr/>
      <dgm:t>
        <a:bodyPr/>
        <a:lstStyle/>
        <a:p>
          <a:endParaRPr lang="en-US"/>
        </a:p>
      </dgm:t>
    </dgm:pt>
    <dgm:pt modelId="{D57D07D5-2832-4916-8DD5-36E63F8FA92E}" type="pres">
      <dgm:prSet presAssocID="{92A9814D-0F42-4F4E-9430-5408F2BB98F1}" presName="connTx" presStyleLbl="parChTrans1D4" presStyleIdx="2" presStyleCnt="15"/>
      <dgm:spPr/>
      <dgm:t>
        <a:bodyPr/>
        <a:lstStyle/>
        <a:p>
          <a:endParaRPr lang="en-US"/>
        </a:p>
      </dgm:t>
    </dgm:pt>
    <dgm:pt modelId="{D22C8E18-0B90-4FCB-A7FA-561B801CD5C5}" type="pres">
      <dgm:prSet presAssocID="{7B450E8A-6B52-46EB-A7E2-D2F9A0074217}" presName="root2" presStyleCnt="0"/>
      <dgm:spPr/>
    </dgm:pt>
    <dgm:pt modelId="{6A4ABA81-0FDE-4250-84D3-55E848405684}" type="pres">
      <dgm:prSet presAssocID="{7B450E8A-6B52-46EB-A7E2-D2F9A0074217}" presName="LevelTwoTextNode" presStyleLbl="node4" presStyleIdx="2" presStyleCnt="15" custScaleX="232064" custScaleY="357142" custLinFactX="400000" custLinFactY="-100000" custLinFactNeighborX="497131" custLinFactNeighborY="-107638">
        <dgm:presLayoutVars>
          <dgm:chPref val="3"/>
        </dgm:presLayoutVars>
      </dgm:prSet>
      <dgm:spPr/>
      <dgm:t>
        <a:bodyPr/>
        <a:lstStyle/>
        <a:p>
          <a:endParaRPr lang="en-US"/>
        </a:p>
      </dgm:t>
    </dgm:pt>
    <dgm:pt modelId="{708A6FC2-DF72-4B1A-91D0-3D8BC68160C0}" type="pres">
      <dgm:prSet presAssocID="{7B450E8A-6B52-46EB-A7E2-D2F9A0074217}" presName="level3hierChild" presStyleCnt="0"/>
      <dgm:spPr/>
    </dgm:pt>
    <dgm:pt modelId="{00EE205E-60FC-47FC-A0FE-AB02431FF137}" type="pres">
      <dgm:prSet presAssocID="{CA3958FF-8941-42AB-9DDD-292987410177}" presName="conn2-1" presStyleLbl="parChTrans1D4" presStyleIdx="3" presStyleCnt="15"/>
      <dgm:spPr/>
      <dgm:t>
        <a:bodyPr/>
        <a:lstStyle/>
        <a:p>
          <a:endParaRPr lang="en-US"/>
        </a:p>
      </dgm:t>
    </dgm:pt>
    <dgm:pt modelId="{3D2166FC-F384-48C4-BD75-828732273617}" type="pres">
      <dgm:prSet presAssocID="{CA3958FF-8941-42AB-9DDD-292987410177}" presName="connTx" presStyleLbl="parChTrans1D4" presStyleIdx="3" presStyleCnt="15"/>
      <dgm:spPr/>
      <dgm:t>
        <a:bodyPr/>
        <a:lstStyle/>
        <a:p>
          <a:endParaRPr lang="en-US"/>
        </a:p>
      </dgm:t>
    </dgm:pt>
    <dgm:pt modelId="{6DA2F797-F08B-4DA9-8076-EB8B0AE75C66}" type="pres">
      <dgm:prSet presAssocID="{41568AC0-3DEA-4520-9ED1-7309A7BC8658}" presName="root2" presStyleCnt="0"/>
      <dgm:spPr/>
    </dgm:pt>
    <dgm:pt modelId="{5A984C9B-1764-4FDB-8885-7BB3BD0D8A36}" type="pres">
      <dgm:prSet presAssocID="{41568AC0-3DEA-4520-9ED1-7309A7BC8658}" presName="LevelTwoTextNode" presStyleLbl="node4" presStyleIdx="3" presStyleCnt="15" custScaleX="388176" custScaleY="287775">
        <dgm:presLayoutVars>
          <dgm:chPref val="3"/>
        </dgm:presLayoutVars>
      </dgm:prSet>
      <dgm:spPr/>
      <dgm:t>
        <a:bodyPr/>
        <a:lstStyle/>
        <a:p>
          <a:endParaRPr lang="en-US"/>
        </a:p>
      </dgm:t>
    </dgm:pt>
    <dgm:pt modelId="{4FA9CBE9-7CB8-417B-89CF-1264237ACA6A}" type="pres">
      <dgm:prSet presAssocID="{41568AC0-3DEA-4520-9ED1-7309A7BC8658}" presName="level3hierChild" presStyleCnt="0"/>
      <dgm:spPr/>
    </dgm:pt>
    <dgm:pt modelId="{2DB50006-91BB-48C4-A974-B02E2F7774D1}" type="pres">
      <dgm:prSet presAssocID="{88277594-8C71-4087-B73E-4B50195D05B9}" presName="conn2-1" presStyleLbl="parChTrans1D2" presStyleIdx="1" presStyleCnt="3"/>
      <dgm:spPr/>
      <dgm:t>
        <a:bodyPr/>
        <a:lstStyle/>
        <a:p>
          <a:endParaRPr lang="en-US"/>
        </a:p>
      </dgm:t>
    </dgm:pt>
    <dgm:pt modelId="{27538FED-E63B-4574-A278-5CE0A8AEAA62}" type="pres">
      <dgm:prSet presAssocID="{88277594-8C71-4087-B73E-4B50195D05B9}" presName="connTx" presStyleLbl="parChTrans1D2" presStyleIdx="1" presStyleCnt="3"/>
      <dgm:spPr/>
      <dgm:t>
        <a:bodyPr/>
        <a:lstStyle/>
        <a:p>
          <a:endParaRPr lang="en-US"/>
        </a:p>
      </dgm:t>
    </dgm:pt>
    <dgm:pt modelId="{FB27F7D0-9662-4B84-9B3B-822AC0CF253F}" type="pres">
      <dgm:prSet presAssocID="{163C05BE-703B-46BE-A8D1-D74F4D20644D}" presName="root2" presStyleCnt="0"/>
      <dgm:spPr/>
    </dgm:pt>
    <dgm:pt modelId="{FE2B50BE-D38D-4F0B-9CCF-6187F97A7DAA}" type="pres">
      <dgm:prSet presAssocID="{163C05BE-703B-46BE-A8D1-D74F4D20644D}" presName="LevelTwoTextNode" presStyleLbl="node2" presStyleIdx="1" presStyleCnt="3" custScaleX="297180" custScaleY="355509">
        <dgm:presLayoutVars>
          <dgm:chPref val="3"/>
        </dgm:presLayoutVars>
      </dgm:prSet>
      <dgm:spPr/>
      <dgm:t>
        <a:bodyPr/>
        <a:lstStyle/>
        <a:p>
          <a:endParaRPr lang="en-US"/>
        </a:p>
      </dgm:t>
    </dgm:pt>
    <dgm:pt modelId="{A16C38C8-5C7C-4547-9E0E-0E495E6BBD54}" type="pres">
      <dgm:prSet presAssocID="{163C05BE-703B-46BE-A8D1-D74F4D20644D}" presName="level3hierChild" presStyleCnt="0"/>
      <dgm:spPr/>
    </dgm:pt>
    <dgm:pt modelId="{57F95579-731B-42B1-9838-F1DBA3433E31}" type="pres">
      <dgm:prSet presAssocID="{72229902-7D0D-4586-B0E3-7645FB84AA37}" presName="conn2-1" presStyleLbl="parChTrans1D3" presStyleIdx="1" presStyleCnt="4"/>
      <dgm:spPr/>
      <dgm:t>
        <a:bodyPr/>
        <a:lstStyle/>
        <a:p>
          <a:endParaRPr lang="en-US"/>
        </a:p>
      </dgm:t>
    </dgm:pt>
    <dgm:pt modelId="{B2E9152A-DB80-49C8-B8EE-DFE26562FAC6}" type="pres">
      <dgm:prSet presAssocID="{72229902-7D0D-4586-B0E3-7645FB84AA37}" presName="connTx" presStyleLbl="parChTrans1D3" presStyleIdx="1" presStyleCnt="4"/>
      <dgm:spPr/>
      <dgm:t>
        <a:bodyPr/>
        <a:lstStyle/>
        <a:p>
          <a:endParaRPr lang="en-US"/>
        </a:p>
      </dgm:t>
    </dgm:pt>
    <dgm:pt modelId="{D526239C-900F-4C3A-AA8E-63F0DA61302B}" type="pres">
      <dgm:prSet presAssocID="{A7A4475D-25D2-4946-ABAB-4E1A332FA7B6}" presName="root2" presStyleCnt="0"/>
      <dgm:spPr/>
    </dgm:pt>
    <dgm:pt modelId="{203007D3-5F56-42FB-91AC-94A984D417AA}" type="pres">
      <dgm:prSet presAssocID="{A7A4475D-25D2-4946-ABAB-4E1A332FA7B6}" presName="LevelTwoTextNode" presStyleLbl="node3" presStyleIdx="1" presStyleCnt="4" custScaleX="256911" custScaleY="304060">
        <dgm:presLayoutVars>
          <dgm:chPref val="3"/>
        </dgm:presLayoutVars>
      </dgm:prSet>
      <dgm:spPr/>
      <dgm:t>
        <a:bodyPr/>
        <a:lstStyle/>
        <a:p>
          <a:endParaRPr lang="en-US"/>
        </a:p>
      </dgm:t>
    </dgm:pt>
    <dgm:pt modelId="{0307FFF7-B740-4C84-88AF-3B8D4B768111}" type="pres">
      <dgm:prSet presAssocID="{A7A4475D-25D2-4946-ABAB-4E1A332FA7B6}" presName="level3hierChild" presStyleCnt="0"/>
      <dgm:spPr/>
    </dgm:pt>
    <dgm:pt modelId="{45900354-805C-4467-802B-BD2E3C00BB7E}" type="pres">
      <dgm:prSet presAssocID="{1ACD417C-C872-477D-9D8A-4C345CEC6520}" presName="conn2-1" presStyleLbl="parChTrans1D4" presStyleIdx="4" presStyleCnt="15"/>
      <dgm:spPr/>
      <dgm:t>
        <a:bodyPr/>
        <a:lstStyle/>
        <a:p>
          <a:endParaRPr lang="en-US"/>
        </a:p>
      </dgm:t>
    </dgm:pt>
    <dgm:pt modelId="{55936A5D-C12D-486E-8F03-215FD4F1E013}" type="pres">
      <dgm:prSet presAssocID="{1ACD417C-C872-477D-9D8A-4C345CEC6520}" presName="connTx" presStyleLbl="parChTrans1D4" presStyleIdx="4" presStyleCnt="15"/>
      <dgm:spPr/>
      <dgm:t>
        <a:bodyPr/>
        <a:lstStyle/>
        <a:p>
          <a:endParaRPr lang="en-US"/>
        </a:p>
      </dgm:t>
    </dgm:pt>
    <dgm:pt modelId="{64FB6555-6801-486B-A068-271DE469FC73}" type="pres">
      <dgm:prSet presAssocID="{EF9BCCF4-4BDA-40E3-8575-F66B1BF79FE1}" presName="root2" presStyleCnt="0"/>
      <dgm:spPr/>
    </dgm:pt>
    <dgm:pt modelId="{861135B7-7626-46C3-B09A-89C87F43E0B9}" type="pres">
      <dgm:prSet presAssocID="{EF9BCCF4-4BDA-40E3-8575-F66B1BF79FE1}" presName="LevelTwoTextNode" presStyleLbl="node4" presStyleIdx="4" presStyleCnt="15" custScaleX="357744" custScaleY="273505">
        <dgm:presLayoutVars>
          <dgm:chPref val="3"/>
        </dgm:presLayoutVars>
      </dgm:prSet>
      <dgm:spPr/>
      <dgm:t>
        <a:bodyPr/>
        <a:lstStyle/>
        <a:p>
          <a:endParaRPr lang="en-US"/>
        </a:p>
      </dgm:t>
    </dgm:pt>
    <dgm:pt modelId="{B70E8753-82D2-46C5-B493-D7833DD476F8}" type="pres">
      <dgm:prSet presAssocID="{EF9BCCF4-4BDA-40E3-8575-F66B1BF79FE1}" presName="level3hierChild" presStyleCnt="0"/>
      <dgm:spPr/>
    </dgm:pt>
    <dgm:pt modelId="{2796561C-E975-4507-B35D-8830077CC468}" type="pres">
      <dgm:prSet presAssocID="{9BE8085C-F637-4041-903C-F5E0D544C079}" presName="conn2-1" presStyleLbl="parChTrans1D4" presStyleIdx="5" presStyleCnt="15"/>
      <dgm:spPr/>
      <dgm:t>
        <a:bodyPr/>
        <a:lstStyle/>
        <a:p>
          <a:endParaRPr lang="en-US"/>
        </a:p>
      </dgm:t>
    </dgm:pt>
    <dgm:pt modelId="{9F340FDA-A443-4C09-9B58-C4C61E1C4C9C}" type="pres">
      <dgm:prSet presAssocID="{9BE8085C-F637-4041-903C-F5E0D544C079}" presName="connTx" presStyleLbl="parChTrans1D4" presStyleIdx="5" presStyleCnt="15"/>
      <dgm:spPr/>
      <dgm:t>
        <a:bodyPr/>
        <a:lstStyle/>
        <a:p>
          <a:endParaRPr lang="en-US"/>
        </a:p>
      </dgm:t>
    </dgm:pt>
    <dgm:pt modelId="{29B768FF-FE86-4AD4-BC10-88D8A56FB434}" type="pres">
      <dgm:prSet presAssocID="{7BE313FB-E41A-4E6B-8E8A-01420D1C5471}" presName="root2" presStyleCnt="0"/>
      <dgm:spPr/>
    </dgm:pt>
    <dgm:pt modelId="{6984FF17-7132-43B6-81F8-DE7D4E3C0A84}" type="pres">
      <dgm:prSet presAssocID="{7BE313FB-E41A-4E6B-8E8A-01420D1C5471}" presName="LevelTwoTextNode" presStyleLbl="node4" presStyleIdx="5" presStyleCnt="15" custScaleX="667193" custScaleY="792157" custLinFactX="300000" custLinFactNeighborX="375521" custLinFactNeighborY="10942">
        <dgm:presLayoutVars>
          <dgm:chPref val="3"/>
        </dgm:presLayoutVars>
      </dgm:prSet>
      <dgm:spPr/>
      <dgm:t>
        <a:bodyPr/>
        <a:lstStyle/>
        <a:p>
          <a:endParaRPr lang="en-US"/>
        </a:p>
      </dgm:t>
    </dgm:pt>
    <dgm:pt modelId="{FCC4EC1E-B65A-4D0B-8725-2FE16FB303E9}" type="pres">
      <dgm:prSet presAssocID="{7BE313FB-E41A-4E6B-8E8A-01420D1C5471}" presName="level3hierChild" presStyleCnt="0"/>
      <dgm:spPr/>
    </dgm:pt>
    <dgm:pt modelId="{A9939D22-E033-4B90-A422-A513D792A921}" type="pres">
      <dgm:prSet presAssocID="{E1E6EF18-6027-416C-B552-C811D1FE1BEC}" presName="conn2-1" presStyleLbl="parChTrans1D3" presStyleIdx="2" presStyleCnt="4"/>
      <dgm:spPr/>
      <dgm:t>
        <a:bodyPr/>
        <a:lstStyle/>
        <a:p>
          <a:endParaRPr lang="en-US"/>
        </a:p>
      </dgm:t>
    </dgm:pt>
    <dgm:pt modelId="{9FE0F60E-41CF-43D1-8294-6F377E30F5CD}" type="pres">
      <dgm:prSet presAssocID="{E1E6EF18-6027-416C-B552-C811D1FE1BEC}" presName="connTx" presStyleLbl="parChTrans1D3" presStyleIdx="2" presStyleCnt="4"/>
      <dgm:spPr/>
      <dgm:t>
        <a:bodyPr/>
        <a:lstStyle/>
        <a:p>
          <a:endParaRPr lang="en-US"/>
        </a:p>
      </dgm:t>
    </dgm:pt>
    <dgm:pt modelId="{847F3583-8FD6-446E-B0FD-69D6E87778ED}" type="pres">
      <dgm:prSet presAssocID="{93360951-16A5-49C1-BDB0-F3ABEA9833E8}" presName="root2" presStyleCnt="0"/>
      <dgm:spPr/>
    </dgm:pt>
    <dgm:pt modelId="{8CE8012B-38E7-454D-99F8-10E234A98969}" type="pres">
      <dgm:prSet presAssocID="{93360951-16A5-49C1-BDB0-F3ABEA9833E8}" presName="LevelTwoTextNode" presStyleLbl="node3" presStyleIdx="2" presStyleCnt="4" custScaleX="224265" custScaleY="433263">
        <dgm:presLayoutVars>
          <dgm:chPref val="3"/>
        </dgm:presLayoutVars>
      </dgm:prSet>
      <dgm:spPr/>
      <dgm:t>
        <a:bodyPr/>
        <a:lstStyle/>
        <a:p>
          <a:endParaRPr lang="en-US"/>
        </a:p>
      </dgm:t>
    </dgm:pt>
    <dgm:pt modelId="{DDBED4DC-855A-421C-AB13-03F6D8B064E1}" type="pres">
      <dgm:prSet presAssocID="{93360951-16A5-49C1-BDB0-F3ABEA9833E8}" presName="level3hierChild" presStyleCnt="0"/>
      <dgm:spPr/>
    </dgm:pt>
    <dgm:pt modelId="{8ADAD339-9FAF-436F-B99E-8E0DEDD729F9}" type="pres">
      <dgm:prSet presAssocID="{49C9DE64-CB83-450B-9035-A5B7FBF18E11}" presName="conn2-1" presStyleLbl="parChTrans1D2" presStyleIdx="2" presStyleCnt="3"/>
      <dgm:spPr/>
      <dgm:t>
        <a:bodyPr/>
        <a:lstStyle/>
        <a:p>
          <a:endParaRPr lang="id-ID"/>
        </a:p>
      </dgm:t>
    </dgm:pt>
    <dgm:pt modelId="{F91D405E-2BB1-47F8-8767-3B48C776A0BE}" type="pres">
      <dgm:prSet presAssocID="{49C9DE64-CB83-450B-9035-A5B7FBF18E11}" presName="connTx" presStyleLbl="parChTrans1D2" presStyleIdx="2" presStyleCnt="3"/>
      <dgm:spPr/>
      <dgm:t>
        <a:bodyPr/>
        <a:lstStyle/>
        <a:p>
          <a:endParaRPr lang="id-ID"/>
        </a:p>
      </dgm:t>
    </dgm:pt>
    <dgm:pt modelId="{E3370F56-CA61-489C-BB92-D110253BB3ED}" type="pres">
      <dgm:prSet presAssocID="{00EFC9C6-D3C7-415B-AC87-A2272A4CB1C6}" presName="root2" presStyleCnt="0"/>
      <dgm:spPr/>
    </dgm:pt>
    <dgm:pt modelId="{797632A9-444E-4D36-B090-CBAFCA52BB53}" type="pres">
      <dgm:prSet presAssocID="{00EFC9C6-D3C7-415B-AC87-A2272A4CB1C6}" presName="LevelTwoTextNode" presStyleLbl="node2" presStyleIdx="2" presStyleCnt="3" custScaleX="225002" custScaleY="383359" custLinFactX="-100000" custLinFactY="17471" custLinFactNeighborX="-117340" custLinFactNeighborY="100000">
        <dgm:presLayoutVars>
          <dgm:chPref val="3"/>
        </dgm:presLayoutVars>
      </dgm:prSet>
      <dgm:spPr/>
      <dgm:t>
        <a:bodyPr/>
        <a:lstStyle/>
        <a:p>
          <a:endParaRPr lang="id-ID"/>
        </a:p>
      </dgm:t>
    </dgm:pt>
    <dgm:pt modelId="{5E128CF0-8002-4A7D-89BC-CE4185794966}" type="pres">
      <dgm:prSet presAssocID="{00EFC9C6-D3C7-415B-AC87-A2272A4CB1C6}" presName="level3hierChild" presStyleCnt="0"/>
      <dgm:spPr/>
    </dgm:pt>
    <dgm:pt modelId="{32DE8BA0-8DA8-454F-8D2C-B6EC7CF6C038}" type="pres">
      <dgm:prSet presAssocID="{C3014E1C-FA05-4033-BF38-7986D3130574}" presName="conn2-1" presStyleLbl="parChTrans1D3" presStyleIdx="3" presStyleCnt="4"/>
      <dgm:spPr/>
      <dgm:t>
        <a:bodyPr/>
        <a:lstStyle/>
        <a:p>
          <a:endParaRPr lang="en-US"/>
        </a:p>
      </dgm:t>
    </dgm:pt>
    <dgm:pt modelId="{62897367-C2F2-4653-B0DC-7AAAECFE6E47}" type="pres">
      <dgm:prSet presAssocID="{C3014E1C-FA05-4033-BF38-7986D3130574}" presName="connTx" presStyleLbl="parChTrans1D3" presStyleIdx="3" presStyleCnt="4"/>
      <dgm:spPr/>
      <dgm:t>
        <a:bodyPr/>
        <a:lstStyle/>
        <a:p>
          <a:endParaRPr lang="en-US"/>
        </a:p>
      </dgm:t>
    </dgm:pt>
    <dgm:pt modelId="{BC1658A1-B83F-4642-A2F1-0D2E016E0B75}" type="pres">
      <dgm:prSet presAssocID="{866D86E5-C479-488D-BC69-C58D2DA6070D}" presName="root2" presStyleCnt="0"/>
      <dgm:spPr/>
    </dgm:pt>
    <dgm:pt modelId="{BAC82338-D1F3-46C1-B42C-49F9552A4E5F}" type="pres">
      <dgm:prSet presAssocID="{866D86E5-C479-488D-BC69-C58D2DA6070D}" presName="LevelTwoTextNode" presStyleLbl="node3" presStyleIdx="3" presStyleCnt="4" custScaleX="291040" custScaleY="411595" custLinFactX="-40485" custLinFactNeighborX="-100000" custLinFactNeighborY="93604">
        <dgm:presLayoutVars>
          <dgm:chPref val="3"/>
        </dgm:presLayoutVars>
      </dgm:prSet>
      <dgm:spPr/>
      <dgm:t>
        <a:bodyPr/>
        <a:lstStyle/>
        <a:p>
          <a:endParaRPr lang="en-US"/>
        </a:p>
      </dgm:t>
    </dgm:pt>
    <dgm:pt modelId="{0E30704B-37DA-4D7B-B631-C46949702CEB}" type="pres">
      <dgm:prSet presAssocID="{866D86E5-C479-488D-BC69-C58D2DA6070D}" presName="level3hierChild" presStyleCnt="0"/>
      <dgm:spPr/>
    </dgm:pt>
    <dgm:pt modelId="{A9C7B3A4-B26B-49DB-8A8E-AB2FE2577029}" type="pres">
      <dgm:prSet presAssocID="{604899A3-8350-4F12-8745-1D9DC89A06F7}" presName="conn2-1" presStyleLbl="parChTrans1D4" presStyleIdx="6" presStyleCnt="15"/>
      <dgm:spPr/>
      <dgm:t>
        <a:bodyPr/>
        <a:lstStyle/>
        <a:p>
          <a:endParaRPr lang="en-US"/>
        </a:p>
      </dgm:t>
    </dgm:pt>
    <dgm:pt modelId="{D7DA3836-4C31-4115-AE72-653186779FD5}" type="pres">
      <dgm:prSet presAssocID="{604899A3-8350-4F12-8745-1D9DC89A06F7}" presName="connTx" presStyleLbl="parChTrans1D4" presStyleIdx="6" presStyleCnt="15"/>
      <dgm:spPr/>
      <dgm:t>
        <a:bodyPr/>
        <a:lstStyle/>
        <a:p>
          <a:endParaRPr lang="en-US"/>
        </a:p>
      </dgm:t>
    </dgm:pt>
    <dgm:pt modelId="{AD754AF7-A82A-4284-BFC4-FF37C3FD9473}" type="pres">
      <dgm:prSet presAssocID="{10A10A98-53BA-434D-9D36-6ECB3AC3AEE0}" presName="root2" presStyleCnt="0"/>
      <dgm:spPr/>
    </dgm:pt>
    <dgm:pt modelId="{08EAFC17-96CD-4CD9-9890-E4A13B397FD8}" type="pres">
      <dgm:prSet presAssocID="{10A10A98-53BA-434D-9D36-6ECB3AC3AEE0}" presName="LevelTwoTextNode" presStyleLbl="node4" presStyleIdx="6" presStyleCnt="15" custScaleX="186456" custScaleY="265146">
        <dgm:presLayoutVars>
          <dgm:chPref val="3"/>
        </dgm:presLayoutVars>
      </dgm:prSet>
      <dgm:spPr/>
      <dgm:t>
        <a:bodyPr/>
        <a:lstStyle/>
        <a:p>
          <a:endParaRPr lang="en-US"/>
        </a:p>
      </dgm:t>
    </dgm:pt>
    <dgm:pt modelId="{878CC631-3E9E-4705-B259-B28DA8FF3CDB}" type="pres">
      <dgm:prSet presAssocID="{10A10A98-53BA-434D-9D36-6ECB3AC3AEE0}" presName="level3hierChild" presStyleCnt="0"/>
      <dgm:spPr/>
    </dgm:pt>
    <dgm:pt modelId="{FEB5128F-EF67-4C74-ACF8-8D7B53CF254C}" type="pres">
      <dgm:prSet presAssocID="{3FB3AEAD-7BAF-41B4-A5C1-7DA8D2E69FE8}" presName="conn2-1" presStyleLbl="parChTrans1D4" presStyleIdx="7" presStyleCnt="15"/>
      <dgm:spPr/>
      <dgm:t>
        <a:bodyPr/>
        <a:lstStyle/>
        <a:p>
          <a:endParaRPr lang="en-US"/>
        </a:p>
      </dgm:t>
    </dgm:pt>
    <dgm:pt modelId="{8EF8BFA3-1158-45FF-8147-0B67542DD44B}" type="pres">
      <dgm:prSet presAssocID="{3FB3AEAD-7BAF-41B4-A5C1-7DA8D2E69FE8}" presName="connTx" presStyleLbl="parChTrans1D4" presStyleIdx="7" presStyleCnt="15"/>
      <dgm:spPr/>
      <dgm:t>
        <a:bodyPr/>
        <a:lstStyle/>
        <a:p>
          <a:endParaRPr lang="en-US"/>
        </a:p>
      </dgm:t>
    </dgm:pt>
    <dgm:pt modelId="{A30F8307-8880-4A11-B027-5D5E809DCA91}" type="pres">
      <dgm:prSet presAssocID="{9CA71B7C-1017-45D6-B6FD-9E11951A4C37}" presName="root2" presStyleCnt="0"/>
      <dgm:spPr/>
    </dgm:pt>
    <dgm:pt modelId="{C876D6F6-C80A-4CCB-B2FF-8451513975B4}" type="pres">
      <dgm:prSet presAssocID="{9CA71B7C-1017-45D6-B6FD-9E11951A4C37}" presName="LevelTwoTextNode" presStyleLbl="node4" presStyleIdx="7" presStyleCnt="15" custScaleX="310668" custScaleY="206777" custLinFactX="100000" custLinFactY="-89680" custLinFactNeighborX="128939" custLinFactNeighborY="-100000">
        <dgm:presLayoutVars>
          <dgm:chPref val="3"/>
        </dgm:presLayoutVars>
      </dgm:prSet>
      <dgm:spPr/>
      <dgm:t>
        <a:bodyPr/>
        <a:lstStyle/>
        <a:p>
          <a:endParaRPr lang="en-US"/>
        </a:p>
      </dgm:t>
    </dgm:pt>
    <dgm:pt modelId="{F69E838A-0A73-42B2-9681-0D7687068917}" type="pres">
      <dgm:prSet presAssocID="{9CA71B7C-1017-45D6-B6FD-9E11951A4C37}" presName="level3hierChild" presStyleCnt="0"/>
      <dgm:spPr/>
    </dgm:pt>
    <dgm:pt modelId="{4B5753A1-93FD-4F02-B8A9-FFC74340DB45}" type="pres">
      <dgm:prSet presAssocID="{E2EFE52B-B0CB-483C-A406-435F89D9E021}" presName="conn2-1" presStyleLbl="parChTrans1D4" presStyleIdx="8" presStyleCnt="15"/>
      <dgm:spPr/>
      <dgm:t>
        <a:bodyPr/>
        <a:lstStyle/>
        <a:p>
          <a:endParaRPr lang="en-US"/>
        </a:p>
      </dgm:t>
    </dgm:pt>
    <dgm:pt modelId="{B5848726-4771-427E-A8B1-C8CEF46089B6}" type="pres">
      <dgm:prSet presAssocID="{E2EFE52B-B0CB-483C-A406-435F89D9E021}" presName="connTx" presStyleLbl="parChTrans1D4" presStyleIdx="8" presStyleCnt="15"/>
      <dgm:spPr/>
      <dgm:t>
        <a:bodyPr/>
        <a:lstStyle/>
        <a:p>
          <a:endParaRPr lang="en-US"/>
        </a:p>
      </dgm:t>
    </dgm:pt>
    <dgm:pt modelId="{45DAB0A6-3D5C-46B7-8E55-0C2E6A6766F4}" type="pres">
      <dgm:prSet presAssocID="{387D929B-8F1B-44FD-86E9-B31955177355}" presName="root2" presStyleCnt="0"/>
      <dgm:spPr/>
    </dgm:pt>
    <dgm:pt modelId="{88C5BCB4-9128-4EA0-B8C9-4BBE7151ABDE}" type="pres">
      <dgm:prSet presAssocID="{387D929B-8F1B-44FD-86E9-B31955177355}" presName="LevelTwoTextNode" presStyleLbl="node4" presStyleIdx="8" presStyleCnt="15" custScaleX="338208" custScaleY="303521">
        <dgm:presLayoutVars>
          <dgm:chPref val="3"/>
        </dgm:presLayoutVars>
      </dgm:prSet>
      <dgm:spPr/>
      <dgm:t>
        <a:bodyPr/>
        <a:lstStyle/>
        <a:p>
          <a:endParaRPr lang="en-US"/>
        </a:p>
      </dgm:t>
    </dgm:pt>
    <dgm:pt modelId="{95B29BAE-671C-4AC8-95AA-8E4224546CEF}" type="pres">
      <dgm:prSet presAssocID="{387D929B-8F1B-44FD-86E9-B31955177355}" presName="level3hierChild" presStyleCnt="0"/>
      <dgm:spPr/>
    </dgm:pt>
    <dgm:pt modelId="{486506D1-7BBD-405C-86F8-F42D63D16DF6}" type="pres">
      <dgm:prSet presAssocID="{991FDDBC-B52C-4E62-BD55-A01D317D272C}" presName="conn2-1" presStyleLbl="parChTrans1D4" presStyleIdx="9" presStyleCnt="15"/>
      <dgm:spPr/>
      <dgm:t>
        <a:bodyPr/>
        <a:lstStyle/>
        <a:p>
          <a:endParaRPr lang="en-US"/>
        </a:p>
      </dgm:t>
    </dgm:pt>
    <dgm:pt modelId="{19310F76-A415-4E53-A5C3-5C70B26453AB}" type="pres">
      <dgm:prSet presAssocID="{991FDDBC-B52C-4E62-BD55-A01D317D272C}" presName="connTx" presStyleLbl="parChTrans1D4" presStyleIdx="9" presStyleCnt="15"/>
      <dgm:spPr/>
      <dgm:t>
        <a:bodyPr/>
        <a:lstStyle/>
        <a:p>
          <a:endParaRPr lang="en-US"/>
        </a:p>
      </dgm:t>
    </dgm:pt>
    <dgm:pt modelId="{0D557ECC-956E-4168-9B4E-7E03B90A78A5}" type="pres">
      <dgm:prSet presAssocID="{1A219F10-BA47-4FF1-9A74-04A06430C14D}" presName="root2" presStyleCnt="0"/>
      <dgm:spPr/>
    </dgm:pt>
    <dgm:pt modelId="{3764BB27-3A81-476E-A46A-37FE4F092D2B}" type="pres">
      <dgm:prSet presAssocID="{1A219F10-BA47-4FF1-9A74-04A06430C14D}" presName="LevelTwoTextNode" presStyleLbl="node4" presStyleIdx="9" presStyleCnt="15" custScaleX="274154" custScaleY="166306">
        <dgm:presLayoutVars>
          <dgm:chPref val="3"/>
        </dgm:presLayoutVars>
      </dgm:prSet>
      <dgm:spPr/>
      <dgm:t>
        <a:bodyPr/>
        <a:lstStyle/>
        <a:p>
          <a:endParaRPr lang="en-US"/>
        </a:p>
      </dgm:t>
    </dgm:pt>
    <dgm:pt modelId="{6C301A86-7AEC-4329-9DB5-E26A11C3D250}" type="pres">
      <dgm:prSet presAssocID="{1A219F10-BA47-4FF1-9A74-04A06430C14D}" presName="level3hierChild" presStyleCnt="0"/>
      <dgm:spPr/>
    </dgm:pt>
    <dgm:pt modelId="{A8CEEB4B-A17C-4CA7-9062-299A13147063}" type="pres">
      <dgm:prSet presAssocID="{E6AB69DA-5A2F-4CDB-BA67-D7671F692059}" presName="conn2-1" presStyleLbl="parChTrans1D4" presStyleIdx="10" presStyleCnt="15"/>
      <dgm:spPr/>
      <dgm:t>
        <a:bodyPr/>
        <a:lstStyle/>
        <a:p>
          <a:endParaRPr lang="en-US"/>
        </a:p>
      </dgm:t>
    </dgm:pt>
    <dgm:pt modelId="{99B72C3A-3CCC-4771-B0AA-FFD412E0FC88}" type="pres">
      <dgm:prSet presAssocID="{E6AB69DA-5A2F-4CDB-BA67-D7671F692059}" presName="connTx" presStyleLbl="parChTrans1D4" presStyleIdx="10" presStyleCnt="15"/>
      <dgm:spPr/>
      <dgm:t>
        <a:bodyPr/>
        <a:lstStyle/>
        <a:p>
          <a:endParaRPr lang="en-US"/>
        </a:p>
      </dgm:t>
    </dgm:pt>
    <dgm:pt modelId="{DF7B0A66-ED0B-457C-BC04-E9DFB669805B}" type="pres">
      <dgm:prSet presAssocID="{34A1B7F5-2C20-48AF-906F-25A19DAFA635}" presName="root2" presStyleCnt="0"/>
      <dgm:spPr/>
    </dgm:pt>
    <dgm:pt modelId="{5749D34F-8F4E-4EEF-AECE-641AEC370751}" type="pres">
      <dgm:prSet presAssocID="{34A1B7F5-2C20-48AF-906F-25A19DAFA635}" presName="LevelTwoTextNode" presStyleLbl="node4" presStyleIdx="10" presStyleCnt="15" custScaleX="264002" custScaleY="268897" custLinFactX="100000" custLinFactNeighborX="111580" custLinFactNeighborY="46067">
        <dgm:presLayoutVars>
          <dgm:chPref val="3"/>
        </dgm:presLayoutVars>
      </dgm:prSet>
      <dgm:spPr/>
      <dgm:t>
        <a:bodyPr/>
        <a:lstStyle/>
        <a:p>
          <a:endParaRPr lang="en-US"/>
        </a:p>
      </dgm:t>
    </dgm:pt>
    <dgm:pt modelId="{357A055F-2799-4FD3-A661-3E8C6CA34E04}" type="pres">
      <dgm:prSet presAssocID="{34A1B7F5-2C20-48AF-906F-25A19DAFA635}" presName="level3hierChild" presStyleCnt="0"/>
      <dgm:spPr/>
    </dgm:pt>
    <dgm:pt modelId="{EBF6F331-E69F-46D3-9D8A-BCFE85A8B1CB}" type="pres">
      <dgm:prSet presAssocID="{504C9C10-41F4-4173-8861-8969CBBFB4A4}" presName="conn2-1" presStyleLbl="parChTrans1D4" presStyleIdx="11" presStyleCnt="15"/>
      <dgm:spPr/>
      <dgm:t>
        <a:bodyPr/>
        <a:lstStyle/>
        <a:p>
          <a:endParaRPr lang="en-US"/>
        </a:p>
      </dgm:t>
    </dgm:pt>
    <dgm:pt modelId="{D62B8584-C977-42A8-890A-732D4DA3D29D}" type="pres">
      <dgm:prSet presAssocID="{504C9C10-41F4-4173-8861-8969CBBFB4A4}" presName="connTx" presStyleLbl="parChTrans1D4" presStyleIdx="11" presStyleCnt="15"/>
      <dgm:spPr/>
      <dgm:t>
        <a:bodyPr/>
        <a:lstStyle/>
        <a:p>
          <a:endParaRPr lang="en-US"/>
        </a:p>
      </dgm:t>
    </dgm:pt>
    <dgm:pt modelId="{1041CBB4-5244-4CD7-889D-B957C71C0955}" type="pres">
      <dgm:prSet presAssocID="{D6AC1494-3759-4BA1-B44C-09514469CEF0}" presName="root2" presStyleCnt="0"/>
      <dgm:spPr/>
    </dgm:pt>
    <dgm:pt modelId="{2DB833C1-DC76-46A8-BC7F-0AE8F86DBC9F}" type="pres">
      <dgm:prSet presAssocID="{D6AC1494-3759-4BA1-B44C-09514469CEF0}" presName="LevelTwoTextNode" presStyleLbl="node4" presStyleIdx="11" presStyleCnt="15" custScaleX="267825" custScaleY="399936" custLinFactX="475486" custLinFactY="-12172" custLinFactNeighborX="500000" custLinFactNeighborY="-100000">
        <dgm:presLayoutVars>
          <dgm:chPref val="3"/>
        </dgm:presLayoutVars>
      </dgm:prSet>
      <dgm:spPr/>
      <dgm:t>
        <a:bodyPr/>
        <a:lstStyle/>
        <a:p>
          <a:endParaRPr lang="en-US"/>
        </a:p>
      </dgm:t>
    </dgm:pt>
    <dgm:pt modelId="{CC3F7BDF-E311-4F27-A15C-FA1FE4E68D2D}" type="pres">
      <dgm:prSet presAssocID="{D6AC1494-3759-4BA1-B44C-09514469CEF0}" presName="level3hierChild" presStyleCnt="0"/>
      <dgm:spPr/>
    </dgm:pt>
    <dgm:pt modelId="{7E4E0D18-C7C4-4DD6-B98F-25B4523A9924}" type="pres">
      <dgm:prSet presAssocID="{1CA3EC02-BD37-4D20-B36A-683317F423CB}" presName="conn2-1" presStyleLbl="parChTrans1D4" presStyleIdx="12" presStyleCnt="15"/>
      <dgm:spPr/>
      <dgm:t>
        <a:bodyPr/>
        <a:lstStyle/>
        <a:p>
          <a:endParaRPr lang="en-US"/>
        </a:p>
      </dgm:t>
    </dgm:pt>
    <dgm:pt modelId="{FD4351C3-FC55-4283-B859-9259F23BD1A6}" type="pres">
      <dgm:prSet presAssocID="{1CA3EC02-BD37-4D20-B36A-683317F423CB}" presName="connTx" presStyleLbl="parChTrans1D4" presStyleIdx="12" presStyleCnt="15"/>
      <dgm:spPr/>
      <dgm:t>
        <a:bodyPr/>
        <a:lstStyle/>
        <a:p>
          <a:endParaRPr lang="en-US"/>
        </a:p>
      </dgm:t>
    </dgm:pt>
    <dgm:pt modelId="{406D90A6-1DFA-4A8D-B1CE-72E99671A335}" type="pres">
      <dgm:prSet presAssocID="{58DE5577-0206-47B2-A7BA-026A240237F2}" presName="root2" presStyleCnt="0"/>
      <dgm:spPr/>
    </dgm:pt>
    <dgm:pt modelId="{9213B11A-21C9-4AB0-9EC2-700DDC8B7333}" type="pres">
      <dgm:prSet presAssocID="{58DE5577-0206-47B2-A7BA-026A240237F2}" presName="LevelTwoTextNode" presStyleLbl="node4" presStyleIdx="12" presStyleCnt="15" custScaleX="362113" custScaleY="208537">
        <dgm:presLayoutVars>
          <dgm:chPref val="3"/>
        </dgm:presLayoutVars>
      </dgm:prSet>
      <dgm:spPr/>
      <dgm:t>
        <a:bodyPr/>
        <a:lstStyle/>
        <a:p>
          <a:endParaRPr lang="en-US"/>
        </a:p>
      </dgm:t>
    </dgm:pt>
    <dgm:pt modelId="{A60B7301-61CE-470B-ACBE-D5E0C7B501E8}" type="pres">
      <dgm:prSet presAssocID="{58DE5577-0206-47B2-A7BA-026A240237F2}" presName="level3hierChild" presStyleCnt="0"/>
      <dgm:spPr/>
    </dgm:pt>
    <dgm:pt modelId="{64D4ACFA-C8EB-45AB-9A28-362F80BB5FD6}" type="pres">
      <dgm:prSet presAssocID="{D58746FA-FE26-412B-BECE-D8A468B95207}" presName="conn2-1" presStyleLbl="parChTrans1D4" presStyleIdx="13" presStyleCnt="15"/>
      <dgm:spPr/>
      <dgm:t>
        <a:bodyPr/>
        <a:lstStyle/>
        <a:p>
          <a:endParaRPr lang="en-US"/>
        </a:p>
      </dgm:t>
    </dgm:pt>
    <dgm:pt modelId="{88B4925F-2874-469C-ABF1-212CDFEB19A1}" type="pres">
      <dgm:prSet presAssocID="{D58746FA-FE26-412B-BECE-D8A468B95207}" presName="connTx" presStyleLbl="parChTrans1D4" presStyleIdx="13" presStyleCnt="15"/>
      <dgm:spPr/>
      <dgm:t>
        <a:bodyPr/>
        <a:lstStyle/>
        <a:p>
          <a:endParaRPr lang="en-US"/>
        </a:p>
      </dgm:t>
    </dgm:pt>
    <dgm:pt modelId="{D94AE4B8-71E3-421B-AED7-36412C3563A4}" type="pres">
      <dgm:prSet presAssocID="{D36DFD1F-ADDC-4899-8906-2CD185E64C23}" presName="root2" presStyleCnt="0"/>
      <dgm:spPr/>
    </dgm:pt>
    <dgm:pt modelId="{A4930478-BFA0-4D98-8AAC-73416621AD60}" type="pres">
      <dgm:prSet presAssocID="{D36DFD1F-ADDC-4899-8906-2CD185E64C23}" presName="LevelTwoTextNode" presStyleLbl="node4" presStyleIdx="13" presStyleCnt="15" custScaleX="311547" custScaleY="125028" custLinFactY="42011" custLinFactNeighborX="16747" custLinFactNeighborY="100000">
        <dgm:presLayoutVars>
          <dgm:chPref val="3"/>
        </dgm:presLayoutVars>
      </dgm:prSet>
      <dgm:spPr/>
      <dgm:t>
        <a:bodyPr/>
        <a:lstStyle/>
        <a:p>
          <a:endParaRPr lang="en-US"/>
        </a:p>
      </dgm:t>
    </dgm:pt>
    <dgm:pt modelId="{ACE6E373-D1E6-4F64-8E17-B4B314228129}" type="pres">
      <dgm:prSet presAssocID="{D36DFD1F-ADDC-4899-8906-2CD185E64C23}" presName="level3hierChild" presStyleCnt="0"/>
      <dgm:spPr/>
    </dgm:pt>
    <dgm:pt modelId="{E4C22DE0-74C8-4094-BDF6-0DFE1482FB83}" type="pres">
      <dgm:prSet presAssocID="{5497764C-F855-4FAB-98CC-F6423BA3A900}" presName="conn2-1" presStyleLbl="parChTrans1D4" presStyleIdx="14" presStyleCnt="15"/>
      <dgm:spPr/>
      <dgm:t>
        <a:bodyPr/>
        <a:lstStyle/>
        <a:p>
          <a:endParaRPr lang="en-US"/>
        </a:p>
      </dgm:t>
    </dgm:pt>
    <dgm:pt modelId="{140E69E0-A8B8-48FE-821D-196DE51B6038}" type="pres">
      <dgm:prSet presAssocID="{5497764C-F855-4FAB-98CC-F6423BA3A900}" presName="connTx" presStyleLbl="parChTrans1D4" presStyleIdx="14" presStyleCnt="15"/>
      <dgm:spPr/>
      <dgm:t>
        <a:bodyPr/>
        <a:lstStyle/>
        <a:p>
          <a:endParaRPr lang="en-US"/>
        </a:p>
      </dgm:t>
    </dgm:pt>
    <dgm:pt modelId="{3AAE6DEC-0A20-4CAD-BB41-5C3D2BF2425E}" type="pres">
      <dgm:prSet presAssocID="{4BC5D1F3-E1F6-416C-9159-98020C9ABAB5}" presName="root2" presStyleCnt="0"/>
      <dgm:spPr/>
    </dgm:pt>
    <dgm:pt modelId="{C5F00744-BE4E-46D2-BA70-939AF9AB1F1F}" type="pres">
      <dgm:prSet presAssocID="{4BC5D1F3-E1F6-416C-9159-98020C9ABAB5}" presName="LevelTwoTextNode" presStyleLbl="node4" presStyleIdx="14" presStyleCnt="15" custScaleX="331612" custScaleY="427017">
        <dgm:presLayoutVars>
          <dgm:chPref val="3"/>
        </dgm:presLayoutVars>
      </dgm:prSet>
      <dgm:spPr/>
      <dgm:t>
        <a:bodyPr/>
        <a:lstStyle/>
        <a:p>
          <a:endParaRPr lang="en-US"/>
        </a:p>
      </dgm:t>
    </dgm:pt>
    <dgm:pt modelId="{D70C4F72-C8EF-4303-8A6B-A73F98862727}" type="pres">
      <dgm:prSet presAssocID="{4BC5D1F3-E1F6-416C-9159-98020C9ABAB5}" presName="level3hierChild" presStyleCnt="0"/>
      <dgm:spPr/>
    </dgm:pt>
  </dgm:ptLst>
  <dgm:cxnLst>
    <dgm:cxn modelId="{4AE61CA5-0C57-44D9-81FF-7B3E061E2E60}" type="presOf" srcId="{721DDF42-692E-4DBC-B7CA-51A6173FF58B}" destId="{07E3DD00-3311-464B-9943-A2DEA566C534}" srcOrd="0" destOrd="0" presId="urn:microsoft.com/office/officeart/2005/8/layout/hierarchy2"/>
    <dgm:cxn modelId="{6965369D-70AA-4D94-BB39-A893F5B05515}" type="presOf" srcId="{A7A4475D-25D2-4946-ABAB-4E1A332FA7B6}" destId="{203007D3-5F56-42FB-91AC-94A984D417AA}" srcOrd="0" destOrd="0" presId="urn:microsoft.com/office/officeart/2005/8/layout/hierarchy2"/>
    <dgm:cxn modelId="{459155DE-4346-419E-86B4-768DB5A8E903}" type="presOf" srcId="{E1E6EF18-6027-416C-B552-C811D1FE1BEC}" destId="{A9939D22-E033-4B90-A422-A513D792A921}" srcOrd="0" destOrd="0" presId="urn:microsoft.com/office/officeart/2005/8/layout/hierarchy2"/>
    <dgm:cxn modelId="{85DBCC35-21E1-4BB3-8CF0-B00C92CF6B89}" type="presOf" srcId="{34A1B7F5-2C20-48AF-906F-25A19DAFA635}" destId="{5749D34F-8F4E-4EEF-AECE-641AEC370751}" srcOrd="0" destOrd="0" presId="urn:microsoft.com/office/officeart/2005/8/layout/hierarchy2"/>
    <dgm:cxn modelId="{C15B0E72-7EB1-45F1-AAB7-C0719BDDC499}" type="presOf" srcId="{ADF349C7-7B73-4223-9E0F-FA5EAA988C60}" destId="{B03F598B-60DC-4C33-BA90-2DBE7A713F96}" srcOrd="1" destOrd="0" presId="urn:microsoft.com/office/officeart/2005/8/layout/hierarchy2"/>
    <dgm:cxn modelId="{232FF0FC-CEBB-427A-9A76-B6F0745BA7AA}" type="presOf" srcId="{504C9C10-41F4-4173-8861-8969CBBFB4A4}" destId="{EBF6F331-E69F-46D3-9D8A-BCFE85A8B1CB}" srcOrd="0" destOrd="0" presId="urn:microsoft.com/office/officeart/2005/8/layout/hierarchy2"/>
    <dgm:cxn modelId="{57476D61-F937-4B22-A196-534F52905707}" type="presOf" srcId="{AC6D6B88-1EAE-451C-A473-987837418B2F}" destId="{A9F18F01-2398-4BCC-A31D-D230DCAE2603}" srcOrd="0" destOrd="0" presId="urn:microsoft.com/office/officeart/2005/8/layout/hierarchy2"/>
    <dgm:cxn modelId="{F352AD91-220B-454F-B58D-D1161A8F41BA}" type="presOf" srcId="{3FB3AEAD-7BAF-41B4-A5C1-7DA8D2E69FE8}" destId="{FEB5128F-EF67-4C74-ACF8-8D7B53CF254C}" srcOrd="0" destOrd="0" presId="urn:microsoft.com/office/officeart/2005/8/layout/hierarchy2"/>
    <dgm:cxn modelId="{70342BAB-A8C4-406B-B757-244A6CC1D1BD}" type="presOf" srcId="{C3014E1C-FA05-4033-BF38-7986D3130574}" destId="{32DE8BA0-8DA8-454F-8D2C-B6EC7CF6C038}" srcOrd="0" destOrd="0" presId="urn:microsoft.com/office/officeart/2005/8/layout/hierarchy2"/>
    <dgm:cxn modelId="{5C86D692-7196-42DE-AA22-584CB44599B9}" type="presOf" srcId="{4658FEBA-18E6-4ECC-A766-87CD63B6CEFC}" destId="{431E9E20-A8E6-4E74-A571-98897F45457D}" srcOrd="1" destOrd="0" presId="urn:microsoft.com/office/officeart/2005/8/layout/hierarchy2"/>
    <dgm:cxn modelId="{40172EA3-7E84-45D3-97FB-F6BEB240A795}" srcId="{866D86E5-C479-488D-BC69-C58D2DA6070D}" destId="{10A10A98-53BA-434D-9D36-6ECB3AC3AEE0}" srcOrd="0" destOrd="0" parTransId="{604899A3-8350-4F12-8745-1D9DC89A06F7}" sibTransId="{3EA44EEC-8758-4B88-85E1-12DF2C4FEB06}"/>
    <dgm:cxn modelId="{BC685F6A-5C13-465E-9AF3-2C6E779A2216}" type="presOf" srcId="{4658FEBA-18E6-4ECC-A766-87CD63B6CEFC}" destId="{CD3C4060-8E28-4886-AFCB-9BC184754D70}" srcOrd="0" destOrd="0" presId="urn:microsoft.com/office/officeart/2005/8/layout/hierarchy2"/>
    <dgm:cxn modelId="{E7248346-40C5-47BA-A654-7D963C872440}" type="presOf" srcId="{88277594-8C71-4087-B73E-4B50195D05B9}" destId="{27538FED-E63B-4574-A278-5CE0A8AEAA62}" srcOrd="1" destOrd="0" presId="urn:microsoft.com/office/officeart/2005/8/layout/hierarchy2"/>
    <dgm:cxn modelId="{3F396CE1-D8C8-4454-8895-4A29024BE734}" type="presOf" srcId="{49C9DE64-CB83-450B-9035-A5B7FBF18E11}" destId="{F91D405E-2BB1-47F8-8767-3B48C776A0BE}" srcOrd="1" destOrd="0" presId="urn:microsoft.com/office/officeart/2005/8/layout/hierarchy2"/>
    <dgm:cxn modelId="{E11C8E65-09B7-4675-AC68-088167CB6F98}" type="presOf" srcId="{ADF349C7-7B73-4223-9E0F-FA5EAA988C60}" destId="{FCF3BDC9-70FF-4A7B-AB06-81AF5DFDED7F}" srcOrd="0" destOrd="0" presId="urn:microsoft.com/office/officeart/2005/8/layout/hierarchy2"/>
    <dgm:cxn modelId="{89CA5756-CCF7-4409-B927-71C853CE6229}" type="presOf" srcId="{41568AC0-3DEA-4520-9ED1-7309A7BC8658}" destId="{5A984C9B-1764-4FDB-8885-7BB3BD0D8A36}" srcOrd="0" destOrd="0" presId="urn:microsoft.com/office/officeart/2005/8/layout/hierarchy2"/>
    <dgm:cxn modelId="{EA92CE0C-DF7A-4959-B578-818FC59CA7BB}" type="presOf" srcId="{E6AB69DA-5A2F-4CDB-BA67-D7671F692059}" destId="{99B72C3A-3CCC-4771-B0AA-FFD412E0FC88}" srcOrd="1" destOrd="0" presId="urn:microsoft.com/office/officeart/2005/8/layout/hierarchy2"/>
    <dgm:cxn modelId="{BF371A6E-6A9D-44E4-8832-22F911DC9389}" type="presOf" srcId="{92A9814D-0F42-4F4E-9430-5408F2BB98F1}" destId="{85B5B8B9-EEDD-4420-9270-1870F01FA852}" srcOrd="0" destOrd="0" presId="urn:microsoft.com/office/officeart/2005/8/layout/hierarchy2"/>
    <dgm:cxn modelId="{E8AE5347-7087-4A91-AFC1-A1324E3757D2}" type="presOf" srcId="{C3014E1C-FA05-4033-BF38-7986D3130574}" destId="{62897367-C2F2-4653-B0DC-7AAAECFE6E47}" srcOrd="1" destOrd="0" presId="urn:microsoft.com/office/officeart/2005/8/layout/hierarchy2"/>
    <dgm:cxn modelId="{0B6CE2E4-3188-45A6-A68A-437E4F0805ED}" type="presOf" srcId="{387D929B-8F1B-44FD-86E9-B31955177355}" destId="{88C5BCB4-9128-4EA0-B8C9-4BBE7151ABDE}" srcOrd="0" destOrd="0" presId="urn:microsoft.com/office/officeart/2005/8/layout/hierarchy2"/>
    <dgm:cxn modelId="{F15C205E-CFC2-4DC7-918C-5873E83871B5}" type="presOf" srcId="{5497764C-F855-4FAB-98CC-F6423BA3A900}" destId="{140E69E0-A8B8-48FE-821D-196DE51B6038}" srcOrd="1" destOrd="0" presId="urn:microsoft.com/office/officeart/2005/8/layout/hierarchy2"/>
    <dgm:cxn modelId="{0294C082-7A42-4BE7-8969-4231EA7FAEB8}" srcId="{34A1B7F5-2C20-48AF-906F-25A19DAFA635}" destId="{D6AC1494-3759-4BA1-B44C-09514469CEF0}" srcOrd="0" destOrd="0" parTransId="{504C9C10-41F4-4173-8861-8969CBBFB4A4}" sibTransId="{FFDA5249-0EDD-44D1-9C2A-16A6983EC3D1}"/>
    <dgm:cxn modelId="{3FB7FD7C-5674-44E1-BD80-76566B69ED35}" type="presOf" srcId="{7B450E8A-6B52-46EB-A7E2-D2F9A0074217}" destId="{6A4ABA81-0FDE-4250-84D3-55E848405684}" srcOrd="0" destOrd="0" presId="urn:microsoft.com/office/officeart/2005/8/layout/hierarchy2"/>
    <dgm:cxn modelId="{FED88109-7472-43A7-97DA-B70CA1827DCC}" type="presOf" srcId="{163C05BE-703B-46BE-A8D1-D74F4D20644D}" destId="{FE2B50BE-D38D-4F0B-9CCF-6187F97A7DAA}" srcOrd="0" destOrd="0" presId="urn:microsoft.com/office/officeart/2005/8/layout/hierarchy2"/>
    <dgm:cxn modelId="{117A8551-FF4F-4B1C-AEE4-F2BB2F6D8E12}" type="presOf" srcId="{00EFC9C6-D3C7-415B-AC87-A2272A4CB1C6}" destId="{797632A9-444E-4D36-B090-CBAFCA52BB53}" srcOrd="0" destOrd="0" presId="urn:microsoft.com/office/officeart/2005/8/layout/hierarchy2"/>
    <dgm:cxn modelId="{F6C7863E-0D60-45A6-9CDF-7A94C5717EB7}" srcId="{59080CB3-82AA-4A72-BAA0-69260B5827CB}" destId="{057736D7-7B5C-4F54-953D-BE1451F62138}" srcOrd="0" destOrd="0" parTransId="{5A9EBDAF-0A8A-4493-AE18-0C272D55E88C}" sibTransId="{F018DED0-4340-4E6B-9729-6AC856201868}"/>
    <dgm:cxn modelId="{1283BD82-1222-4A2C-8ADC-8BC4E8F55FC3}" type="presOf" srcId="{CA3958FF-8941-42AB-9DDD-292987410177}" destId="{3D2166FC-F384-48C4-BD75-828732273617}" srcOrd="1" destOrd="0" presId="urn:microsoft.com/office/officeart/2005/8/layout/hierarchy2"/>
    <dgm:cxn modelId="{EE69E709-DAD0-4EB1-8CE1-85F27C0D3EA6}" type="presOf" srcId="{1A219F10-BA47-4FF1-9A74-04A06430C14D}" destId="{3764BB27-3A81-476E-A46A-37FE4F092D2B}" srcOrd="0" destOrd="0" presId="urn:microsoft.com/office/officeart/2005/8/layout/hierarchy2"/>
    <dgm:cxn modelId="{49AE48A1-AAB3-4414-AB7A-C0CB093E6F94}" srcId="{6385B7BB-E9AB-4891-B9F8-E7BDD10FB030}" destId="{1F537D5A-AEB8-41F8-8438-B5D021912FB5}" srcOrd="0" destOrd="0" parTransId="{ADF349C7-7B73-4223-9E0F-FA5EAA988C60}" sibTransId="{9219DDE0-98B6-4A19-8B7D-4BAB7958E39D}"/>
    <dgm:cxn modelId="{C3F1824C-2EA9-4762-BB10-E84E0FD7C7DD}" type="presOf" srcId="{991FDDBC-B52C-4E62-BD55-A01D317D272C}" destId="{486506D1-7BBD-405C-86F8-F42D63D16DF6}" srcOrd="0" destOrd="0" presId="urn:microsoft.com/office/officeart/2005/8/layout/hierarchy2"/>
    <dgm:cxn modelId="{63756212-A8BE-44D7-A073-155000C8890A}" srcId="{163C05BE-703B-46BE-A8D1-D74F4D20644D}" destId="{93360951-16A5-49C1-BDB0-F3ABEA9833E8}" srcOrd="1" destOrd="0" parTransId="{E1E6EF18-6027-416C-B552-C811D1FE1BEC}" sibTransId="{A01A34A1-F523-4052-A33B-AC05C2AF8890}"/>
    <dgm:cxn modelId="{B9C72388-EF93-4036-89F6-39BD6F9ACF35}" srcId="{EF9BCCF4-4BDA-40E3-8575-F66B1BF79FE1}" destId="{7BE313FB-E41A-4E6B-8E8A-01420D1C5471}" srcOrd="0" destOrd="0" parTransId="{9BE8085C-F637-4041-903C-F5E0D544C079}" sibTransId="{7552EEE4-8C75-4D8A-BFAD-828800BD057F}"/>
    <dgm:cxn modelId="{52B606BA-3DC5-4D16-80E4-26AFABFEA1CC}" type="presOf" srcId="{92A9814D-0F42-4F4E-9430-5408F2BB98F1}" destId="{D57D07D5-2832-4916-8DD5-36E63F8FA92E}" srcOrd="1" destOrd="0" presId="urn:microsoft.com/office/officeart/2005/8/layout/hierarchy2"/>
    <dgm:cxn modelId="{E611D622-7136-4F7E-BBAD-87007BE2A170}" type="presOf" srcId="{1F537D5A-AEB8-41F8-8438-B5D021912FB5}" destId="{B3299B9D-499C-4BF2-918E-0D1C912A378B}" srcOrd="0" destOrd="0" presId="urn:microsoft.com/office/officeart/2005/8/layout/hierarchy2"/>
    <dgm:cxn modelId="{C7EC8598-AAB7-424D-835F-FC9B43BD3E3B}" srcId="{4A246BCC-39EA-4FB5-BEF8-65235F33C11A}" destId="{7B450E8A-6B52-46EB-A7E2-D2F9A0074217}" srcOrd="0" destOrd="0" parTransId="{92A9814D-0F42-4F4E-9430-5408F2BB98F1}" sibTransId="{05C3A1DD-FC2E-4213-A78B-8175B4B7E61E}"/>
    <dgm:cxn modelId="{5A731F25-EEB2-4074-B66C-CE434F41C9AF}" type="presOf" srcId="{72229902-7D0D-4586-B0E3-7645FB84AA37}" destId="{B2E9152A-DB80-49C8-B8EE-DFE26562FAC6}" srcOrd="1" destOrd="0" presId="urn:microsoft.com/office/officeart/2005/8/layout/hierarchy2"/>
    <dgm:cxn modelId="{CF9B832D-A061-413A-80FA-689ACED6771F}" type="presOf" srcId="{93360951-16A5-49C1-BDB0-F3ABEA9833E8}" destId="{8CE8012B-38E7-454D-99F8-10E234A98969}" srcOrd="0" destOrd="0" presId="urn:microsoft.com/office/officeart/2005/8/layout/hierarchy2"/>
    <dgm:cxn modelId="{A71A30F4-A863-4567-B7E0-52C0AEB479CE}" srcId="{866D86E5-C479-488D-BC69-C58D2DA6070D}" destId="{9CA71B7C-1017-45D6-B6FD-9E11951A4C37}" srcOrd="1" destOrd="0" parTransId="{3FB3AEAD-7BAF-41B4-A5C1-7DA8D2E69FE8}" sibTransId="{0474C472-ED8E-4BAA-8074-8FA577C57085}"/>
    <dgm:cxn modelId="{C4077124-64FE-4CE2-AFA3-8604773718C1}" type="presOf" srcId="{504C9C10-41F4-4173-8861-8969CBBFB4A4}" destId="{D62B8584-C977-42A8-890A-732D4DA3D29D}" srcOrd="1" destOrd="0" presId="urn:microsoft.com/office/officeart/2005/8/layout/hierarchy2"/>
    <dgm:cxn modelId="{4A103068-33A8-470C-94F5-87AB70153CAE}" type="presOf" srcId="{7BE313FB-E41A-4E6B-8E8A-01420D1C5471}" destId="{6984FF17-7132-43B6-81F8-DE7D4E3C0A84}" srcOrd="0" destOrd="0" presId="urn:microsoft.com/office/officeart/2005/8/layout/hierarchy2"/>
    <dgm:cxn modelId="{392335D8-7507-466D-A2B8-79B008122506}" type="presOf" srcId="{1CA3EC02-BD37-4D20-B36A-683317F423CB}" destId="{7E4E0D18-C7C4-4DD6-B98F-25B4523A9924}" srcOrd="0" destOrd="0" presId="urn:microsoft.com/office/officeart/2005/8/layout/hierarchy2"/>
    <dgm:cxn modelId="{9484540F-D9CF-4E20-AAB1-CDC7284BF628}" type="presOf" srcId="{D6AC1494-3759-4BA1-B44C-09514469CEF0}" destId="{2DB833C1-DC76-46A8-BC7F-0AE8F86DBC9F}" srcOrd="0" destOrd="0" presId="urn:microsoft.com/office/officeart/2005/8/layout/hierarchy2"/>
    <dgm:cxn modelId="{A590803A-B2D4-4F5F-B0B1-67CDC3D6C444}" srcId="{01B0F701-A9FB-43B2-A9AA-567F77D60567}" destId="{4A246BCC-39EA-4FB5-BEF8-65235F33C11A}" srcOrd="0" destOrd="0" parTransId="{4658FEBA-18E6-4ECC-A766-87CD63B6CEFC}" sibTransId="{4582A1C3-A7CE-4F67-876B-379B1936CAD7}"/>
    <dgm:cxn modelId="{AE19910A-65E8-41E6-8312-ADDF765DBFD1}" type="presOf" srcId="{1ACD417C-C872-477D-9D8A-4C345CEC6520}" destId="{45900354-805C-4467-802B-BD2E3C00BB7E}" srcOrd="0" destOrd="0" presId="urn:microsoft.com/office/officeart/2005/8/layout/hierarchy2"/>
    <dgm:cxn modelId="{B599AA6A-77D5-4B87-B334-C5F2DA7B13A1}" srcId="{1F537D5A-AEB8-41F8-8438-B5D021912FB5}" destId="{41568AC0-3DEA-4520-9ED1-7309A7BC8658}" srcOrd="1" destOrd="0" parTransId="{CA3958FF-8941-42AB-9DDD-292987410177}" sibTransId="{1CD80B0F-2794-43BC-9357-46B9A83A3657}"/>
    <dgm:cxn modelId="{1546CE8E-A169-4F1C-9A01-DF1DF887C9BA}" srcId="{A7A4475D-25D2-4946-ABAB-4E1A332FA7B6}" destId="{EF9BCCF4-4BDA-40E3-8575-F66B1BF79FE1}" srcOrd="0" destOrd="0" parTransId="{1ACD417C-C872-477D-9D8A-4C345CEC6520}" sibTransId="{BEBE926C-B406-491D-960E-206F8739A7E1}"/>
    <dgm:cxn modelId="{9F14E50B-4006-4832-9FBB-16E3D4F9A3E5}" type="presOf" srcId="{1CA3EC02-BD37-4D20-B36A-683317F423CB}" destId="{FD4351C3-FC55-4283-B859-9259F23BD1A6}" srcOrd="1" destOrd="0" presId="urn:microsoft.com/office/officeart/2005/8/layout/hierarchy2"/>
    <dgm:cxn modelId="{B8B26906-7A7A-4A9F-9AB4-0A426BBB78A0}" type="presOf" srcId="{991FDDBC-B52C-4E62-BD55-A01D317D272C}" destId="{19310F76-A415-4E53-A5C3-5C70B26453AB}" srcOrd="1" destOrd="0" presId="urn:microsoft.com/office/officeart/2005/8/layout/hierarchy2"/>
    <dgm:cxn modelId="{37A193D2-2999-421E-B799-8B2C50AA0A94}" type="presOf" srcId="{604899A3-8350-4F12-8745-1D9DC89A06F7}" destId="{D7DA3836-4C31-4115-AE72-653186779FD5}" srcOrd="1" destOrd="0" presId="urn:microsoft.com/office/officeart/2005/8/layout/hierarchy2"/>
    <dgm:cxn modelId="{E73905D8-CB8A-4833-B1A6-AACDF91A6E04}" srcId="{866D86E5-C479-488D-BC69-C58D2DA6070D}" destId="{4BC5D1F3-E1F6-416C-9159-98020C9ABAB5}" srcOrd="4" destOrd="0" parTransId="{5497764C-F855-4FAB-98CC-F6423BA3A900}" sibTransId="{075B2286-D06F-4745-B4BD-E8388DD706C1}"/>
    <dgm:cxn modelId="{CEAE4E7E-47BD-4694-A9D9-DA356EAB23EE}" type="presOf" srcId="{59080CB3-82AA-4A72-BAA0-69260B5827CB}" destId="{180B6B21-542B-482F-9545-C11A2221485B}" srcOrd="0" destOrd="0" presId="urn:microsoft.com/office/officeart/2005/8/layout/hierarchy2"/>
    <dgm:cxn modelId="{0F41F269-25AD-4CA5-A7DD-5A3654E411A8}" type="presOf" srcId="{D36DFD1F-ADDC-4899-8906-2CD185E64C23}" destId="{A4930478-BFA0-4D98-8AAC-73416621AD60}" srcOrd="0" destOrd="0" presId="urn:microsoft.com/office/officeart/2005/8/layout/hierarchy2"/>
    <dgm:cxn modelId="{A61A8886-46B6-464E-8D4F-C0036F86D707}" type="presOf" srcId="{01B0F701-A9FB-43B2-A9AA-567F77D60567}" destId="{A1FCE2DB-0AF7-415D-83B4-2E99916B4B1F}" srcOrd="0" destOrd="0" presId="urn:microsoft.com/office/officeart/2005/8/layout/hierarchy2"/>
    <dgm:cxn modelId="{B40F9D6E-79DD-49CD-A412-45CACB6603C1}" type="presOf" srcId="{EF9BCCF4-4BDA-40E3-8575-F66B1BF79FE1}" destId="{861135B7-7626-46C3-B09A-89C87F43E0B9}" srcOrd="0" destOrd="0" presId="urn:microsoft.com/office/officeart/2005/8/layout/hierarchy2"/>
    <dgm:cxn modelId="{E2432281-7DE2-46B1-818B-B69A9DF8BDA1}" type="presOf" srcId="{721DDF42-692E-4DBC-B7CA-51A6173FF58B}" destId="{F023C076-FEA6-4AE2-8ABE-AA186B9A26F1}" srcOrd="1" destOrd="0" presId="urn:microsoft.com/office/officeart/2005/8/layout/hierarchy2"/>
    <dgm:cxn modelId="{6A68A8CA-19AF-4A38-A1E2-2A8D6FE5E94D}" type="presOf" srcId="{057736D7-7B5C-4F54-953D-BE1451F62138}" destId="{4A468EF5-1CA9-460A-B026-CAED0511FA58}" srcOrd="0" destOrd="0" presId="urn:microsoft.com/office/officeart/2005/8/layout/hierarchy2"/>
    <dgm:cxn modelId="{B125DB0B-2E7D-4C61-A30E-2A086F0997BC}" type="presOf" srcId="{72229902-7D0D-4586-B0E3-7645FB84AA37}" destId="{57F95579-731B-42B1-9838-F1DBA3433E31}" srcOrd="0" destOrd="0" presId="urn:microsoft.com/office/officeart/2005/8/layout/hierarchy2"/>
    <dgm:cxn modelId="{4ED4C50A-0019-4369-9796-865B1D86F8D8}" type="presOf" srcId="{AC6D6B88-1EAE-451C-A473-987837418B2F}" destId="{B207F3C2-3F54-4826-95F4-2DFA6B8D36A5}" srcOrd="1" destOrd="0" presId="urn:microsoft.com/office/officeart/2005/8/layout/hierarchy2"/>
    <dgm:cxn modelId="{E597DBF0-3DBA-4B6F-955A-12713DC48756}" srcId="{58DE5577-0206-47B2-A7BA-026A240237F2}" destId="{D36DFD1F-ADDC-4899-8906-2CD185E64C23}" srcOrd="0" destOrd="0" parTransId="{D58746FA-FE26-412B-BECE-D8A468B95207}" sibTransId="{82FF032C-0ECD-49AF-B338-1554AF717824}"/>
    <dgm:cxn modelId="{91AD3F1E-06F0-4789-AC09-E0F18838C473}" type="presOf" srcId="{49C9DE64-CB83-450B-9035-A5B7FBF18E11}" destId="{8ADAD339-9FAF-436F-B99E-8E0DEDD729F9}" srcOrd="0" destOrd="0" presId="urn:microsoft.com/office/officeart/2005/8/layout/hierarchy2"/>
    <dgm:cxn modelId="{0B38EEC8-5609-4F95-B44B-1253D22D96E6}" type="presOf" srcId="{604899A3-8350-4F12-8745-1D9DC89A06F7}" destId="{A9C7B3A4-B26B-49DB-8A8E-AB2FE2577029}" srcOrd="0" destOrd="0" presId="urn:microsoft.com/office/officeart/2005/8/layout/hierarchy2"/>
    <dgm:cxn modelId="{10C045F1-A635-4C87-83C1-49A16C03814B}" srcId="{057736D7-7B5C-4F54-953D-BE1451F62138}" destId="{6385B7BB-E9AB-4891-B9F8-E7BDD10FB030}" srcOrd="0" destOrd="0" parTransId="{721DDF42-692E-4DBC-B7CA-51A6173FF58B}" sibTransId="{37046A9D-C14A-49CA-A01B-43E419744614}"/>
    <dgm:cxn modelId="{FD6812E2-A244-4D94-9772-36A7F027D712}" type="presOf" srcId="{58DE5577-0206-47B2-A7BA-026A240237F2}" destId="{9213B11A-21C9-4AB0-9EC2-700DDC8B7333}" srcOrd="0" destOrd="0" presId="urn:microsoft.com/office/officeart/2005/8/layout/hierarchy2"/>
    <dgm:cxn modelId="{182B2BAF-1B3B-4EAD-8AB7-1A3579E77FA4}" srcId="{163C05BE-703B-46BE-A8D1-D74F4D20644D}" destId="{A7A4475D-25D2-4946-ABAB-4E1A332FA7B6}" srcOrd="0" destOrd="0" parTransId="{72229902-7D0D-4586-B0E3-7645FB84AA37}" sibTransId="{778D77C5-746A-4C5C-B943-1BB7693D46F8}"/>
    <dgm:cxn modelId="{0E38CEC4-4972-4D39-A07C-16A3E6E5817D}" type="presOf" srcId="{88277594-8C71-4087-B73E-4B50195D05B9}" destId="{2DB50006-91BB-48C4-A974-B02E2F7774D1}" srcOrd="0" destOrd="0" presId="urn:microsoft.com/office/officeart/2005/8/layout/hierarchy2"/>
    <dgm:cxn modelId="{93E72823-14F1-499A-AAA1-D131F68E99EA}" type="presOf" srcId="{4A246BCC-39EA-4FB5-BEF8-65235F33C11A}" destId="{A83AA72E-0B3A-4102-B77D-D9641F02BD55}" srcOrd="0" destOrd="0" presId="urn:microsoft.com/office/officeart/2005/8/layout/hierarchy2"/>
    <dgm:cxn modelId="{BDA07193-045C-4AC7-95D5-5F3D982D0202}" type="presOf" srcId="{9BE8085C-F637-4041-903C-F5E0D544C079}" destId="{9F340FDA-A443-4C09-9B58-C4C61E1C4C9C}" srcOrd="1" destOrd="0" presId="urn:microsoft.com/office/officeart/2005/8/layout/hierarchy2"/>
    <dgm:cxn modelId="{0AAEDD15-1250-462D-A28E-29AA314DC18B}" type="presOf" srcId="{10A10A98-53BA-434D-9D36-6ECB3AC3AEE0}" destId="{08EAFC17-96CD-4CD9-9890-E4A13B397FD8}" srcOrd="0" destOrd="0" presId="urn:microsoft.com/office/officeart/2005/8/layout/hierarchy2"/>
    <dgm:cxn modelId="{11B60D6F-4435-41CB-923B-57F603BA9E97}" srcId="{387D929B-8F1B-44FD-86E9-B31955177355}" destId="{1A219F10-BA47-4FF1-9A74-04A06430C14D}" srcOrd="0" destOrd="0" parTransId="{991FDDBC-B52C-4E62-BD55-A01D317D272C}" sibTransId="{53CB59A1-674B-443F-9D19-140C2DDFC1E1}"/>
    <dgm:cxn modelId="{BFD0BDC6-68CF-4326-ADF2-64D75AA80A5F}" srcId="{1F537D5A-AEB8-41F8-8438-B5D021912FB5}" destId="{01B0F701-A9FB-43B2-A9AA-567F77D60567}" srcOrd="0" destOrd="0" parTransId="{AC6D6B88-1EAE-451C-A473-987837418B2F}" sibTransId="{D5F5540F-66FC-4042-B282-47C1C3601111}"/>
    <dgm:cxn modelId="{046A5FEC-912A-47DF-8C85-75C70D767920}" type="presOf" srcId="{5497764C-F855-4FAB-98CC-F6423BA3A900}" destId="{E4C22DE0-74C8-4094-BDF6-0DFE1482FB83}" srcOrd="0" destOrd="0" presId="urn:microsoft.com/office/officeart/2005/8/layout/hierarchy2"/>
    <dgm:cxn modelId="{67203324-C3BD-49BE-9AB7-45DA3EB74862}" type="presOf" srcId="{E2EFE52B-B0CB-483C-A406-435F89D9E021}" destId="{4B5753A1-93FD-4F02-B8A9-FFC74340DB45}" srcOrd="0" destOrd="0" presId="urn:microsoft.com/office/officeart/2005/8/layout/hierarchy2"/>
    <dgm:cxn modelId="{2BBAE703-610D-4870-909B-7D4E411C2373}" type="presOf" srcId="{1ACD417C-C872-477D-9D8A-4C345CEC6520}" destId="{55936A5D-C12D-486E-8F03-215FD4F1E013}" srcOrd="1" destOrd="0" presId="urn:microsoft.com/office/officeart/2005/8/layout/hierarchy2"/>
    <dgm:cxn modelId="{E42D7759-C5C2-4276-91C2-D972FE7D4F48}" type="presOf" srcId="{E1E6EF18-6027-416C-B552-C811D1FE1BEC}" destId="{9FE0F60E-41CF-43D1-8294-6F377E30F5CD}" srcOrd="1" destOrd="0" presId="urn:microsoft.com/office/officeart/2005/8/layout/hierarchy2"/>
    <dgm:cxn modelId="{FF097B6D-CA5F-45E7-8085-D04515BE7D5B}" type="presOf" srcId="{9CA71B7C-1017-45D6-B6FD-9E11951A4C37}" destId="{C876D6F6-C80A-4CCB-B2FF-8451513975B4}" srcOrd="0" destOrd="0" presId="urn:microsoft.com/office/officeart/2005/8/layout/hierarchy2"/>
    <dgm:cxn modelId="{560AFDC0-C020-4453-AB7B-2F46B44768AE}" type="presOf" srcId="{D58746FA-FE26-412B-BECE-D8A468B95207}" destId="{88B4925F-2874-469C-ABF1-212CDFEB19A1}" srcOrd="1" destOrd="0" presId="urn:microsoft.com/office/officeart/2005/8/layout/hierarchy2"/>
    <dgm:cxn modelId="{AEC6210F-2161-4D46-B1FB-84268932BB4D}" type="presOf" srcId="{866D86E5-C479-488D-BC69-C58D2DA6070D}" destId="{BAC82338-D1F3-46C1-B42C-49F9552A4E5F}" srcOrd="0" destOrd="0" presId="urn:microsoft.com/office/officeart/2005/8/layout/hierarchy2"/>
    <dgm:cxn modelId="{414613BB-14E1-4024-AA98-4CC6C9F6BF2D}" srcId="{057736D7-7B5C-4F54-953D-BE1451F62138}" destId="{00EFC9C6-D3C7-415B-AC87-A2272A4CB1C6}" srcOrd="2" destOrd="0" parTransId="{49C9DE64-CB83-450B-9035-A5B7FBF18E11}" sibTransId="{B01B3ABB-56A6-4D96-8BF7-5DC1137B7C04}"/>
    <dgm:cxn modelId="{DFC5B7EF-4029-41DC-B30B-0C9509CE9911}" srcId="{866D86E5-C479-488D-BC69-C58D2DA6070D}" destId="{58DE5577-0206-47B2-A7BA-026A240237F2}" srcOrd="3" destOrd="0" parTransId="{1CA3EC02-BD37-4D20-B36A-683317F423CB}" sibTransId="{A56280B5-E1DD-4CD3-B2F2-F6779EA8453D}"/>
    <dgm:cxn modelId="{37FA8373-5780-4DCD-8C86-8FEFA07847D3}" srcId="{866D86E5-C479-488D-BC69-C58D2DA6070D}" destId="{387D929B-8F1B-44FD-86E9-B31955177355}" srcOrd="2" destOrd="0" parTransId="{E2EFE52B-B0CB-483C-A406-435F89D9E021}" sibTransId="{4476E9C6-EBAC-4C0C-A03C-1F2EB3E25905}"/>
    <dgm:cxn modelId="{95E98035-DDF0-4D63-B79F-E8CDF15B7627}" type="presOf" srcId="{D58746FA-FE26-412B-BECE-D8A468B95207}" destId="{64D4ACFA-C8EB-45AB-9A28-362F80BB5FD6}" srcOrd="0" destOrd="0" presId="urn:microsoft.com/office/officeart/2005/8/layout/hierarchy2"/>
    <dgm:cxn modelId="{64F0BDDA-2435-47E8-B302-56DDC6212940}" type="presOf" srcId="{6385B7BB-E9AB-4891-B9F8-E7BDD10FB030}" destId="{9800C0C6-DB0A-4D70-9982-EBBBF2CD69A6}" srcOrd="0" destOrd="0" presId="urn:microsoft.com/office/officeart/2005/8/layout/hierarchy2"/>
    <dgm:cxn modelId="{ACD59C60-F0DD-46C6-AD9B-324782423667}" type="presOf" srcId="{E2EFE52B-B0CB-483C-A406-435F89D9E021}" destId="{B5848726-4771-427E-A8B1-C8CEF46089B6}" srcOrd="1" destOrd="0" presId="urn:microsoft.com/office/officeart/2005/8/layout/hierarchy2"/>
    <dgm:cxn modelId="{F324A232-159E-4A0D-B19A-AFE683B5F0AD}" type="presOf" srcId="{4BC5D1F3-E1F6-416C-9159-98020C9ABAB5}" destId="{C5F00744-BE4E-46D2-BA70-939AF9AB1F1F}" srcOrd="0" destOrd="0" presId="urn:microsoft.com/office/officeart/2005/8/layout/hierarchy2"/>
    <dgm:cxn modelId="{42DC9942-19F9-4C01-92AE-8B8C34057355}" type="presOf" srcId="{CA3958FF-8941-42AB-9DDD-292987410177}" destId="{00EE205E-60FC-47FC-A0FE-AB02431FF137}" srcOrd="0" destOrd="0" presId="urn:microsoft.com/office/officeart/2005/8/layout/hierarchy2"/>
    <dgm:cxn modelId="{BDA2DCAE-E2CB-4BA3-AEB3-D9EF0A256EAB}" srcId="{057736D7-7B5C-4F54-953D-BE1451F62138}" destId="{163C05BE-703B-46BE-A8D1-D74F4D20644D}" srcOrd="1" destOrd="0" parTransId="{88277594-8C71-4087-B73E-4B50195D05B9}" sibTransId="{DB15A412-521E-48E5-B61D-1D14959E5DAA}"/>
    <dgm:cxn modelId="{D32A67E6-97BF-4A6A-9EA2-123DC368AF72}" srcId="{00EFC9C6-D3C7-415B-AC87-A2272A4CB1C6}" destId="{866D86E5-C479-488D-BC69-C58D2DA6070D}" srcOrd="0" destOrd="0" parTransId="{C3014E1C-FA05-4033-BF38-7986D3130574}" sibTransId="{3D90C965-3C63-44D5-A4FF-0F7232F690F2}"/>
    <dgm:cxn modelId="{2B91290A-B5B2-4DB6-BAD5-D07F89ADFB4F}" type="presOf" srcId="{9BE8085C-F637-4041-903C-F5E0D544C079}" destId="{2796561C-E975-4507-B35D-8830077CC468}" srcOrd="0" destOrd="0" presId="urn:microsoft.com/office/officeart/2005/8/layout/hierarchy2"/>
    <dgm:cxn modelId="{07BEE869-D337-4369-AE55-D7E117F16FC6}" type="presOf" srcId="{E6AB69DA-5A2F-4CDB-BA67-D7671F692059}" destId="{A8CEEB4B-A17C-4CA7-9062-299A13147063}" srcOrd="0" destOrd="0" presId="urn:microsoft.com/office/officeart/2005/8/layout/hierarchy2"/>
    <dgm:cxn modelId="{7BE06858-4FF3-4B1F-88D7-07764AE01BFC}" type="presOf" srcId="{3FB3AEAD-7BAF-41B4-A5C1-7DA8D2E69FE8}" destId="{8EF8BFA3-1158-45FF-8147-0B67542DD44B}" srcOrd="1" destOrd="0" presId="urn:microsoft.com/office/officeart/2005/8/layout/hierarchy2"/>
    <dgm:cxn modelId="{FB2AF285-6770-4533-924D-3A833AFAA7D2}" srcId="{387D929B-8F1B-44FD-86E9-B31955177355}" destId="{34A1B7F5-2C20-48AF-906F-25A19DAFA635}" srcOrd="1" destOrd="0" parTransId="{E6AB69DA-5A2F-4CDB-BA67-D7671F692059}" sibTransId="{F089FDD2-6AEC-4261-8AC0-D5C562ECE400}"/>
    <dgm:cxn modelId="{0CB1ACA1-6746-4BB0-B62C-DCD4F0349705}" type="presParOf" srcId="{180B6B21-542B-482F-9545-C11A2221485B}" destId="{6CB5FFD2-DF0A-4F9A-BADA-EC914D3D4A37}" srcOrd="0" destOrd="0" presId="urn:microsoft.com/office/officeart/2005/8/layout/hierarchy2"/>
    <dgm:cxn modelId="{2DFAE2BF-BAA1-4E96-8F4B-701D6C4E946B}" type="presParOf" srcId="{6CB5FFD2-DF0A-4F9A-BADA-EC914D3D4A37}" destId="{4A468EF5-1CA9-460A-B026-CAED0511FA58}" srcOrd="0" destOrd="0" presId="urn:microsoft.com/office/officeart/2005/8/layout/hierarchy2"/>
    <dgm:cxn modelId="{F76F2309-C569-4E9F-843A-CA6397A95457}" type="presParOf" srcId="{6CB5FFD2-DF0A-4F9A-BADA-EC914D3D4A37}" destId="{0C58A92B-D3EF-4F99-BD2A-85DCCFDDB14E}" srcOrd="1" destOrd="0" presId="urn:microsoft.com/office/officeart/2005/8/layout/hierarchy2"/>
    <dgm:cxn modelId="{977A3FB4-B1C3-4E16-89C5-5B551EC6211A}" type="presParOf" srcId="{0C58A92B-D3EF-4F99-BD2A-85DCCFDDB14E}" destId="{07E3DD00-3311-464B-9943-A2DEA566C534}" srcOrd="0" destOrd="0" presId="urn:microsoft.com/office/officeart/2005/8/layout/hierarchy2"/>
    <dgm:cxn modelId="{852CBFCE-59A6-45A9-A599-7850AC4D012F}" type="presParOf" srcId="{07E3DD00-3311-464B-9943-A2DEA566C534}" destId="{F023C076-FEA6-4AE2-8ABE-AA186B9A26F1}" srcOrd="0" destOrd="0" presId="urn:microsoft.com/office/officeart/2005/8/layout/hierarchy2"/>
    <dgm:cxn modelId="{008D1A9F-C256-47C4-AC23-1EA4C30E8205}" type="presParOf" srcId="{0C58A92B-D3EF-4F99-BD2A-85DCCFDDB14E}" destId="{794F1AA0-7D31-4827-BF44-775E91FBD5EB}" srcOrd="1" destOrd="0" presId="urn:microsoft.com/office/officeart/2005/8/layout/hierarchy2"/>
    <dgm:cxn modelId="{4E3094A6-A93E-446B-B19B-983B41AD744D}" type="presParOf" srcId="{794F1AA0-7D31-4827-BF44-775E91FBD5EB}" destId="{9800C0C6-DB0A-4D70-9982-EBBBF2CD69A6}" srcOrd="0" destOrd="0" presId="urn:microsoft.com/office/officeart/2005/8/layout/hierarchy2"/>
    <dgm:cxn modelId="{9392D8B2-5DDF-466C-ABEA-01743F1E8246}" type="presParOf" srcId="{794F1AA0-7D31-4827-BF44-775E91FBD5EB}" destId="{267AF1C3-8A37-427C-8B81-0A4324A2EAEF}" srcOrd="1" destOrd="0" presId="urn:microsoft.com/office/officeart/2005/8/layout/hierarchy2"/>
    <dgm:cxn modelId="{DE2664CF-F381-40F6-9B6C-958916D118AB}" type="presParOf" srcId="{267AF1C3-8A37-427C-8B81-0A4324A2EAEF}" destId="{FCF3BDC9-70FF-4A7B-AB06-81AF5DFDED7F}" srcOrd="0" destOrd="0" presId="urn:microsoft.com/office/officeart/2005/8/layout/hierarchy2"/>
    <dgm:cxn modelId="{52806AA2-E0E1-458D-A5CE-92ED95010349}" type="presParOf" srcId="{FCF3BDC9-70FF-4A7B-AB06-81AF5DFDED7F}" destId="{B03F598B-60DC-4C33-BA90-2DBE7A713F96}" srcOrd="0" destOrd="0" presId="urn:microsoft.com/office/officeart/2005/8/layout/hierarchy2"/>
    <dgm:cxn modelId="{96EC9C1A-9A4B-4ED6-B823-2893E46A82B6}" type="presParOf" srcId="{267AF1C3-8A37-427C-8B81-0A4324A2EAEF}" destId="{4C49B6A7-0670-4B67-B041-2FC919528B25}" srcOrd="1" destOrd="0" presId="urn:microsoft.com/office/officeart/2005/8/layout/hierarchy2"/>
    <dgm:cxn modelId="{6636156A-C2C4-4636-8D7F-AB1BF0A86238}" type="presParOf" srcId="{4C49B6A7-0670-4B67-B041-2FC919528B25}" destId="{B3299B9D-499C-4BF2-918E-0D1C912A378B}" srcOrd="0" destOrd="0" presId="urn:microsoft.com/office/officeart/2005/8/layout/hierarchy2"/>
    <dgm:cxn modelId="{15D4B9D3-4093-443E-9CC6-2D65B2C26E79}" type="presParOf" srcId="{4C49B6A7-0670-4B67-B041-2FC919528B25}" destId="{819B383B-ADC4-4D22-BBB3-CFEF53EAB3D5}" srcOrd="1" destOrd="0" presId="urn:microsoft.com/office/officeart/2005/8/layout/hierarchy2"/>
    <dgm:cxn modelId="{1EAFCDD3-7D41-4EF2-BA3F-8C8A2733708C}" type="presParOf" srcId="{819B383B-ADC4-4D22-BBB3-CFEF53EAB3D5}" destId="{A9F18F01-2398-4BCC-A31D-D230DCAE2603}" srcOrd="0" destOrd="0" presId="urn:microsoft.com/office/officeart/2005/8/layout/hierarchy2"/>
    <dgm:cxn modelId="{C811490E-9965-4848-9F74-172D62A78EA0}" type="presParOf" srcId="{A9F18F01-2398-4BCC-A31D-D230DCAE2603}" destId="{B207F3C2-3F54-4826-95F4-2DFA6B8D36A5}" srcOrd="0" destOrd="0" presId="urn:microsoft.com/office/officeart/2005/8/layout/hierarchy2"/>
    <dgm:cxn modelId="{91659B71-6475-452B-9F84-2C7C0AD346A0}" type="presParOf" srcId="{819B383B-ADC4-4D22-BBB3-CFEF53EAB3D5}" destId="{80C3DB43-A682-4F3B-B31E-BB3F1C79E85C}" srcOrd="1" destOrd="0" presId="urn:microsoft.com/office/officeart/2005/8/layout/hierarchy2"/>
    <dgm:cxn modelId="{F22BC6C7-3046-4DDC-A453-EBEB60D364AE}" type="presParOf" srcId="{80C3DB43-A682-4F3B-B31E-BB3F1C79E85C}" destId="{A1FCE2DB-0AF7-415D-83B4-2E99916B4B1F}" srcOrd="0" destOrd="0" presId="urn:microsoft.com/office/officeart/2005/8/layout/hierarchy2"/>
    <dgm:cxn modelId="{DB620114-499B-4644-9635-69BBFECBE028}" type="presParOf" srcId="{80C3DB43-A682-4F3B-B31E-BB3F1C79E85C}" destId="{02A3BF1E-7F7B-4401-89C5-173696C2B518}" srcOrd="1" destOrd="0" presId="urn:microsoft.com/office/officeart/2005/8/layout/hierarchy2"/>
    <dgm:cxn modelId="{788EAE90-9997-44A7-B8E2-1B104E1411D5}" type="presParOf" srcId="{02A3BF1E-7F7B-4401-89C5-173696C2B518}" destId="{CD3C4060-8E28-4886-AFCB-9BC184754D70}" srcOrd="0" destOrd="0" presId="urn:microsoft.com/office/officeart/2005/8/layout/hierarchy2"/>
    <dgm:cxn modelId="{FA34F52C-A8D7-42E0-8877-27983E757A0A}" type="presParOf" srcId="{CD3C4060-8E28-4886-AFCB-9BC184754D70}" destId="{431E9E20-A8E6-4E74-A571-98897F45457D}" srcOrd="0" destOrd="0" presId="urn:microsoft.com/office/officeart/2005/8/layout/hierarchy2"/>
    <dgm:cxn modelId="{F52D69DA-D371-481F-A9F1-B72E9F2C7BDF}" type="presParOf" srcId="{02A3BF1E-7F7B-4401-89C5-173696C2B518}" destId="{EB32C3BA-9E74-483A-8B1D-EA0A116B02E8}" srcOrd="1" destOrd="0" presId="urn:microsoft.com/office/officeart/2005/8/layout/hierarchy2"/>
    <dgm:cxn modelId="{D3D450CF-8749-4B88-B5DB-29DD3341D66F}" type="presParOf" srcId="{EB32C3BA-9E74-483A-8B1D-EA0A116B02E8}" destId="{A83AA72E-0B3A-4102-B77D-D9641F02BD55}" srcOrd="0" destOrd="0" presId="urn:microsoft.com/office/officeart/2005/8/layout/hierarchy2"/>
    <dgm:cxn modelId="{22448538-6DEA-4482-941F-713487C03C09}" type="presParOf" srcId="{EB32C3BA-9E74-483A-8B1D-EA0A116B02E8}" destId="{15A6F9A5-B634-4FC9-A7DC-66F8893DF4A1}" srcOrd="1" destOrd="0" presId="urn:microsoft.com/office/officeart/2005/8/layout/hierarchy2"/>
    <dgm:cxn modelId="{E027BFEC-C8AF-4D29-8BFE-BB2657EFA68C}" type="presParOf" srcId="{15A6F9A5-B634-4FC9-A7DC-66F8893DF4A1}" destId="{85B5B8B9-EEDD-4420-9270-1870F01FA852}" srcOrd="0" destOrd="0" presId="urn:microsoft.com/office/officeart/2005/8/layout/hierarchy2"/>
    <dgm:cxn modelId="{9613099D-F7F8-4F98-8E3F-7623A4A3B0F1}" type="presParOf" srcId="{85B5B8B9-EEDD-4420-9270-1870F01FA852}" destId="{D57D07D5-2832-4916-8DD5-36E63F8FA92E}" srcOrd="0" destOrd="0" presId="urn:microsoft.com/office/officeart/2005/8/layout/hierarchy2"/>
    <dgm:cxn modelId="{0F651E46-500A-40A7-BE26-4CE434677FCB}" type="presParOf" srcId="{15A6F9A5-B634-4FC9-A7DC-66F8893DF4A1}" destId="{D22C8E18-0B90-4FCB-A7FA-561B801CD5C5}" srcOrd="1" destOrd="0" presId="urn:microsoft.com/office/officeart/2005/8/layout/hierarchy2"/>
    <dgm:cxn modelId="{47285871-6820-4216-B03C-01343C921EDF}" type="presParOf" srcId="{D22C8E18-0B90-4FCB-A7FA-561B801CD5C5}" destId="{6A4ABA81-0FDE-4250-84D3-55E848405684}" srcOrd="0" destOrd="0" presId="urn:microsoft.com/office/officeart/2005/8/layout/hierarchy2"/>
    <dgm:cxn modelId="{CCC7D79D-AFF2-4630-8E6B-FD273A40908E}" type="presParOf" srcId="{D22C8E18-0B90-4FCB-A7FA-561B801CD5C5}" destId="{708A6FC2-DF72-4B1A-91D0-3D8BC68160C0}" srcOrd="1" destOrd="0" presId="urn:microsoft.com/office/officeart/2005/8/layout/hierarchy2"/>
    <dgm:cxn modelId="{38EB79E6-0AC7-48D9-A331-237F11F9A415}" type="presParOf" srcId="{819B383B-ADC4-4D22-BBB3-CFEF53EAB3D5}" destId="{00EE205E-60FC-47FC-A0FE-AB02431FF137}" srcOrd="2" destOrd="0" presId="urn:microsoft.com/office/officeart/2005/8/layout/hierarchy2"/>
    <dgm:cxn modelId="{29BFD080-49BF-4913-B241-30E282E083ED}" type="presParOf" srcId="{00EE205E-60FC-47FC-A0FE-AB02431FF137}" destId="{3D2166FC-F384-48C4-BD75-828732273617}" srcOrd="0" destOrd="0" presId="urn:microsoft.com/office/officeart/2005/8/layout/hierarchy2"/>
    <dgm:cxn modelId="{B49AD654-7720-4B31-8D6B-289141C2F7CC}" type="presParOf" srcId="{819B383B-ADC4-4D22-BBB3-CFEF53EAB3D5}" destId="{6DA2F797-F08B-4DA9-8076-EB8B0AE75C66}" srcOrd="3" destOrd="0" presId="urn:microsoft.com/office/officeart/2005/8/layout/hierarchy2"/>
    <dgm:cxn modelId="{8B84DA49-3A8B-4895-905E-D901B410625F}" type="presParOf" srcId="{6DA2F797-F08B-4DA9-8076-EB8B0AE75C66}" destId="{5A984C9B-1764-4FDB-8885-7BB3BD0D8A36}" srcOrd="0" destOrd="0" presId="urn:microsoft.com/office/officeart/2005/8/layout/hierarchy2"/>
    <dgm:cxn modelId="{2372CB6B-9F80-4650-A47D-49763D8E49EB}" type="presParOf" srcId="{6DA2F797-F08B-4DA9-8076-EB8B0AE75C66}" destId="{4FA9CBE9-7CB8-417B-89CF-1264237ACA6A}" srcOrd="1" destOrd="0" presId="urn:microsoft.com/office/officeart/2005/8/layout/hierarchy2"/>
    <dgm:cxn modelId="{7CAEB9A5-48F9-49A7-BCE7-BFC1B59B7C47}" type="presParOf" srcId="{0C58A92B-D3EF-4F99-BD2A-85DCCFDDB14E}" destId="{2DB50006-91BB-48C4-A974-B02E2F7774D1}" srcOrd="2" destOrd="0" presId="urn:microsoft.com/office/officeart/2005/8/layout/hierarchy2"/>
    <dgm:cxn modelId="{32E6A7DA-B55F-4C68-A9C7-DDED97DC5194}" type="presParOf" srcId="{2DB50006-91BB-48C4-A974-B02E2F7774D1}" destId="{27538FED-E63B-4574-A278-5CE0A8AEAA62}" srcOrd="0" destOrd="0" presId="urn:microsoft.com/office/officeart/2005/8/layout/hierarchy2"/>
    <dgm:cxn modelId="{07980C2A-AED9-4D1B-8D69-3923ACE3FC9A}" type="presParOf" srcId="{0C58A92B-D3EF-4F99-BD2A-85DCCFDDB14E}" destId="{FB27F7D0-9662-4B84-9B3B-822AC0CF253F}" srcOrd="3" destOrd="0" presId="urn:microsoft.com/office/officeart/2005/8/layout/hierarchy2"/>
    <dgm:cxn modelId="{A1946A9D-FAE7-45BB-81E1-757ED080CEA2}" type="presParOf" srcId="{FB27F7D0-9662-4B84-9B3B-822AC0CF253F}" destId="{FE2B50BE-D38D-4F0B-9CCF-6187F97A7DAA}" srcOrd="0" destOrd="0" presId="urn:microsoft.com/office/officeart/2005/8/layout/hierarchy2"/>
    <dgm:cxn modelId="{C2550E0A-66B3-4553-A258-9E0EFDC4F707}" type="presParOf" srcId="{FB27F7D0-9662-4B84-9B3B-822AC0CF253F}" destId="{A16C38C8-5C7C-4547-9E0E-0E495E6BBD54}" srcOrd="1" destOrd="0" presId="urn:microsoft.com/office/officeart/2005/8/layout/hierarchy2"/>
    <dgm:cxn modelId="{C7C4FA6E-8A55-4074-977E-D3EE0EF5696B}" type="presParOf" srcId="{A16C38C8-5C7C-4547-9E0E-0E495E6BBD54}" destId="{57F95579-731B-42B1-9838-F1DBA3433E31}" srcOrd="0" destOrd="0" presId="urn:microsoft.com/office/officeart/2005/8/layout/hierarchy2"/>
    <dgm:cxn modelId="{DFC9444E-3CA7-4B32-8A66-D6E368639B9E}" type="presParOf" srcId="{57F95579-731B-42B1-9838-F1DBA3433E31}" destId="{B2E9152A-DB80-49C8-B8EE-DFE26562FAC6}" srcOrd="0" destOrd="0" presId="urn:microsoft.com/office/officeart/2005/8/layout/hierarchy2"/>
    <dgm:cxn modelId="{9AAB25DD-0314-4D93-8784-42E321796064}" type="presParOf" srcId="{A16C38C8-5C7C-4547-9E0E-0E495E6BBD54}" destId="{D526239C-900F-4C3A-AA8E-63F0DA61302B}" srcOrd="1" destOrd="0" presId="urn:microsoft.com/office/officeart/2005/8/layout/hierarchy2"/>
    <dgm:cxn modelId="{113BE01D-9F1B-4B2A-B701-4DCCC547CD61}" type="presParOf" srcId="{D526239C-900F-4C3A-AA8E-63F0DA61302B}" destId="{203007D3-5F56-42FB-91AC-94A984D417AA}" srcOrd="0" destOrd="0" presId="urn:microsoft.com/office/officeart/2005/8/layout/hierarchy2"/>
    <dgm:cxn modelId="{517C280E-0CF9-48BF-97A5-6BB310DEEC0C}" type="presParOf" srcId="{D526239C-900F-4C3A-AA8E-63F0DA61302B}" destId="{0307FFF7-B740-4C84-88AF-3B8D4B768111}" srcOrd="1" destOrd="0" presId="urn:microsoft.com/office/officeart/2005/8/layout/hierarchy2"/>
    <dgm:cxn modelId="{0FDFC06B-A9EA-4D40-BA93-46C475B322EE}" type="presParOf" srcId="{0307FFF7-B740-4C84-88AF-3B8D4B768111}" destId="{45900354-805C-4467-802B-BD2E3C00BB7E}" srcOrd="0" destOrd="0" presId="urn:microsoft.com/office/officeart/2005/8/layout/hierarchy2"/>
    <dgm:cxn modelId="{0061B53A-DE75-4872-842C-C703706B67F0}" type="presParOf" srcId="{45900354-805C-4467-802B-BD2E3C00BB7E}" destId="{55936A5D-C12D-486E-8F03-215FD4F1E013}" srcOrd="0" destOrd="0" presId="urn:microsoft.com/office/officeart/2005/8/layout/hierarchy2"/>
    <dgm:cxn modelId="{318CC7EE-DE5D-461C-BEA4-22D0D753C08D}" type="presParOf" srcId="{0307FFF7-B740-4C84-88AF-3B8D4B768111}" destId="{64FB6555-6801-486B-A068-271DE469FC73}" srcOrd="1" destOrd="0" presId="urn:microsoft.com/office/officeart/2005/8/layout/hierarchy2"/>
    <dgm:cxn modelId="{C40C0C56-AEEA-45B4-B53D-8320C1416F29}" type="presParOf" srcId="{64FB6555-6801-486B-A068-271DE469FC73}" destId="{861135B7-7626-46C3-B09A-89C87F43E0B9}" srcOrd="0" destOrd="0" presId="urn:microsoft.com/office/officeart/2005/8/layout/hierarchy2"/>
    <dgm:cxn modelId="{0CD76ABB-77F8-4DDF-B455-949D57F53066}" type="presParOf" srcId="{64FB6555-6801-486B-A068-271DE469FC73}" destId="{B70E8753-82D2-46C5-B493-D7833DD476F8}" srcOrd="1" destOrd="0" presId="urn:microsoft.com/office/officeart/2005/8/layout/hierarchy2"/>
    <dgm:cxn modelId="{A3F159E2-AE74-494D-AB5D-ED95D26DDDFB}" type="presParOf" srcId="{B70E8753-82D2-46C5-B493-D7833DD476F8}" destId="{2796561C-E975-4507-B35D-8830077CC468}" srcOrd="0" destOrd="0" presId="urn:microsoft.com/office/officeart/2005/8/layout/hierarchy2"/>
    <dgm:cxn modelId="{4C6308ED-541F-4EF6-B8B4-C56A1018B685}" type="presParOf" srcId="{2796561C-E975-4507-B35D-8830077CC468}" destId="{9F340FDA-A443-4C09-9B58-C4C61E1C4C9C}" srcOrd="0" destOrd="0" presId="urn:microsoft.com/office/officeart/2005/8/layout/hierarchy2"/>
    <dgm:cxn modelId="{35DF0C9B-9CA9-4D88-AA02-E0B338F45316}" type="presParOf" srcId="{B70E8753-82D2-46C5-B493-D7833DD476F8}" destId="{29B768FF-FE86-4AD4-BC10-88D8A56FB434}" srcOrd="1" destOrd="0" presId="urn:microsoft.com/office/officeart/2005/8/layout/hierarchy2"/>
    <dgm:cxn modelId="{8E9C53F4-29E3-44B1-9EF6-58014A98FBF1}" type="presParOf" srcId="{29B768FF-FE86-4AD4-BC10-88D8A56FB434}" destId="{6984FF17-7132-43B6-81F8-DE7D4E3C0A84}" srcOrd="0" destOrd="0" presId="urn:microsoft.com/office/officeart/2005/8/layout/hierarchy2"/>
    <dgm:cxn modelId="{467E7CC6-EF60-45B7-9458-AFD46592A950}" type="presParOf" srcId="{29B768FF-FE86-4AD4-BC10-88D8A56FB434}" destId="{FCC4EC1E-B65A-4D0B-8725-2FE16FB303E9}" srcOrd="1" destOrd="0" presId="urn:microsoft.com/office/officeart/2005/8/layout/hierarchy2"/>
    <dgm:cxn modelId="{47DCC55E-F4D8-48D6-8022-4201673421DB}" type="presParOf" srcId="{A16C38C8-5C7C-4547-9E0E-0E495E6BBD54}" destId="{A9939D22-E033-4B90-A422-A513D792A921}" srcOrd="2" destOrd="0" presId="urn:microsoft.com/office/officeart/2005/8/layout/hierarchy2"/>
    <dgm:cxn modelId="{B3456181-55CE-4B55-BCD4-6F994668D491}" type="presParOf" srcId="{A9939D22-E033-4B90-A422-A513D792A921}" destId="{9FE0F60E-41CF-43D1-8294-6F377E30F5CD}" srcOrd="0" destOrd="0" presId="urn:microsoft.com/office/officeart/2005/8/layout/hierarchy2"/>
    <dgm:cxn modelId="{1F32FC3A-4AEB-43A1-BE62-B3817A6D4D0E}" type="presParOf" srcId="{A16C38C8-5C7C-4547-9E0E-0E495E6BBD54}" destId="{847F3583-8FD6-446E-B0FD-69D6E87778ED}" srcOrd="3" destOrd="0" presId="urn:microsoft.com/office/officeart/2005/8/layout/hierarchy2"/>
    <dgm:cxn modelId="{6DCBBC18-D66B-4B60-9D5D-DFDD90C562AA}" type="presParOf" srcId="{847F3583-8FD6-446E-B0FD-69D6E87778ED}" destId="{8CE8012B-38E7-454D-99F8-10E234A98969}" srcOrd="0" destOrd="0" presId="urn:microsoft.com/office/officeart/2005/8/layout/hierarchy2"/>
    <dgm:cxn modelId="{91B9EBAF-C1EC-4943-B3F8-7FE8843810CC}" type="presParOf" srcId="{847F3583-8FD6-446E-B0FD-69D6E87778ED}" destId="{DDBED4DC-855A-421C-AB13-03F6D8B064E1}" srcOrd="1" destOrd="0" presId="urn:microsoft.com/office/officeart/2005/8/layout/hierarchy2"/>
    <dgm:cxn modelId="{5D81F8C2-098B-4652-BAA3-ADC89465B1CF}" type="presParOf" srcId="{0C58A92B-D3EF-4F99-BD2A-85DCCFDDB14E}" destId="{8ADAD339-9FAF-436F-B99E-8E0DEDD729F9}" srcOrd="4" destOrd="0" presId="urn:microsoft.com/office/officeart/2005/8/layout/hierarchy2"/>
    <dgm:cxn modelId="{A90D6ADE-078F-46F8-BB38-78EA39E3F08B}" type="presParOf" srcId="{8ADAD339-9FAF-436F-B99E-8E0DEDD729F9}" destId="{F91D405E-2BB1-47F8-8767-3B48C776A0BE}" srcOrd="0" destOrd="0" presId="urn:microsoft.com/office/officeart/2005/8/layout/hierarchy2"/>
    <dgm:cxn modelId="{CEAFC3EE-B806-4C73-B027-4FD76DE46003}" type="presParOf" srcId="{0C58A92B-D3EF-4F99-BD2A-85DCCFDDB14E}" destId="{E3370F56-CA61-489C-BB92-D110253BB3ED}" srcOrd="5" destOrd="0" presId="urn:microsoft.com/office/officeart/2005/8/layout/hierarchy2"/>
    <dgm:cxn modelId="{AF5C1743-7063-4486-8C34-872703DB4162}" type="presParOf" srcId="{E3370F56-CA61-489C-BB92-D110253BB3ED}" destId="{797632A9-444E-4D36-B090-CBAFCA52BB53}" srcOrd="0" destOrd="0" presId="urn:microsoft.com/office/officeart/2005/8/layout/hierarchy2"/>
    <dgm:cxn modelId="{D2F3AD1B-5C86-40B3-9B60-CFB1DADA306F}" type="presParOf" srcId="{E3370F56-CA61-489C-BB92-D110253BB3ED}" destId="{5E128CF0-8002-4A7D-89BC-CE4185794966}" srcOrd="1" destOrd="0" presId="urn:microsoft.com/office/officeart/2005/8/layout/hierarchy2"/>
    <dgm:cxn modelId="{9DEA0E41-86A5-4F52-9100-1177C34D7A08}" type="presParOf" srcId="{5E128CF0-8002-4A7D-89BC-CE4185794966}" destId="{32DE8BA0-8DA8-454F-8D2C-B6EC7CF6C038}" srcOrd="0" destOrd="0" presId="urn:microsoft.com/office/officeart/2005/8/layout/hierarchy2"/>
    <dgm:cxn modelId="{3D8C7AC3-1E55-48F7-A9F8-D06E9AC86C18}" type="presParOf" srcId="{32DE8BA0-8DA8-454F-8D2C-B6EC7CF6C038}" destId="{62897367-C2F2-4653-B0DC-7AAAECFE6E47}" srcOrd="0" destOrd="0" presId="urn:microsoft.com/office/officeart/2005/8/layout/hierarchy2"/>
    <dgm:cxn modelId="{24FCA1B6-8C92-42EF-A804-2CD40D2A38D5}" type="presParOf" srcId="{5E128CF0-8002-4A7D-89BC-CE4185794966}" destId="{BC1658A1-B83F-4642-A2F1-0D2E016E0B75}" srcOrd="1" destOrd="0" presId="urn:microsoft.com/office/officeart/2005/8/layout/hierarchy2"/>
    <dgm:cxn modelId="{4793D4E1-9C7D-4F7E-A79A-CE122F796EDF}" type="presParOf" srcId="{BC1658A1-B83F-4642-A2F1-0D2E016E0B75}" destId="{BAC82338-D1F3-46C1-B42C-49F9552A4E5F}" srcOrd="0" destOrd="0" presId="urn:microsoft.com/office/officeart/2005/8/layout/hierarchy2"/>
    <dgm:cxn modelId="{64BF03DA-93D3-4786-9BA4-837640ED550E}" type="presParOf" srcId="{BC1658A1-B83F-4642-A2F1-0D2E016E0B75}" destId="{0E30704B-37DA-4D7B-B631-C46949702CEB}" srcOrd="1" destOrd="0" presId="urn:microsoft.com/office/officeart/2005/8/layout/hierarchy2"/>
    <dgm:cxn modelId="{825090C2-0F0B-451A-A7E3-8679330B99D0}" type="presParOf" srcId="{0E30704B-37DA-4D7B-B631-C46949702CEB}" destId="{A9C7B3A4-B26B-49DB-8A8E-AB2FE2577029}" srcOrd="0" destOrd="0" presId="urn:microsoft.com/office/officeart/2005/8/layout/hierarchy2"/>
    <dgm:cxn modelId="{9587D5D3-780E-4166-B55B-797873E790A5}" type="presParOf" srcId="{A9C7B3A4-B26B-49DB-8A8E-AB2FE2577029}" destId="{D7DA3836-4C31-4115-AE72-653186779FD5}" srcOrd="0" destOrd="0" presId="urn:microsoft.com/office/officeart/2005/8/layout/hierarchy2"/>
    <dgm:cxn modelId="{F91CDC92-A29F-471B-B0CC-188829EFDBE0}" type="presParOf" srcId="{0E30704B-37DA-4D7B-B631-C46949702CEB}" destId="{AD754AF7-A82A-4284-BFC4-FF37C3FD9473}" srcOrd="1" destOrd="0" presId="urn:microsoft.com/office/officeart/2005/8/layout/hierarchy2"/>
    <dgm:cxn modelId="{2BBAFF59-AB94-4DBB-BDEC-EAD16DD677DD}" type="presParOf" srcId="{AD754AF7-A82A-4284-BFC4-FF37C3FD9473}" destId="{08EAFC17-96CD-4CD9-9890-E4A13B397FD8}" srcOrd="0" destOrd="0" presId="urn:microsoft.com/office/officeart/2005/8/layout/hierarchy2"/>
    <dgm:cxn modelId="{447533E2-2DDF-4A8B-9DC6-465CAA4DEAD5}" type="presParOf" srcId="{AD754AF7-A82A-4284-BFC4-FF37C3FD9473}" destId="{878CC631-3E9E-4705-B259-B28DA8FF3CDB}" srcOrd="1" destOrd="0" presId="urn:microsoft.com/office/officeart/2005/8/layout/hierarchy2"/>
    <dgm:cxn modelId="{4449CEC5-D382-4339-BC71-9E6A5C05DD9C}" type="presParOf" srcId="{0E30704B-37DA-4D7B-B631-C46949702CEB}" destId="{FEB5128F-EF67-4C74-ACF8-8D7B53CF254C}" srcOrd="2" destOrd="0" presId="urn:microsoft.com/office/officeart/2005/8/layout/hierarchy2"/>
    <dgm:cxn modelId="{60DE0FC2-6A5F-4025-99B9-0C4349B5DA12}" type="presParOf" srcId="{FEB5128F-EF67-4C74-ACF8-8D7B53CF254C}" destId="{8EF8BFA3-1158-45FF-8147-0B67542DD44B}" srcOrd="0" destOrd="0" presId="urn:microsoft.com/office/officeart/2005/8/layout/hierarchy2"/>
    <dgm:cxn modelId="{A438A63E-A439-4F56-98AC-683B9D6B233B}" type="presParOf" srcId="{0E30704B-37DA-4D7B-B631-C46949702CEB}" destId="{A30F8307-8880-4A11-B027-5D5E809DCA91}" srcOrd="3" destOrd="0" presId="urn:microsoft.com/office/officeart/2005/8/layout/hierarchy2"/>
    <dgm:cxn modelId="{7DD3F9A8-2F7C-46C3-AF04-2AA2BBFB11A6}" type="presParOf" srcId="{A30F8307-8880-4A11-B027-5D5E809DCA91}" destId="{C876D6F6-C80A-4CCB-B2FF-8451513975B4}" srcOrd="0" destOrd="0" presId="urn:microsoft.com/office/officeart/2005/8/layout/hierarchy2"/>
    <dgm:cxn modelId="{5D5FF891-907E-43FA-9BE7-35630F0C05AB}" type="presParOf" srcId="{A30F8307-8880-4A11-B027-5D5E809DCA91}" destId="{F69E838A-0A73-42B2-9681-0D7687068917}" srcOrd="1" destOrd="0" presId="urn:microsoft.com/office/officeart/2005/8/layout/hierarchy2"/>
    <dgm:cxn modelId="{447B727D-6DDC-4357-828C-A23B41D84686}" type="presParOf" srcId="{0E30704B-37DA-4D7B-B631-C46949702CEB}" destId="{4B5753A1-93FD-4F02-B8A9-FFC74340DB45}" srcOrd="4" destOrd="0" presId="urn:microsoft.com/office/officeart/2005/8/layout/hierarchy2"/>
    <dgm:cxn modelId="{255709A8-C783-4231-80C9-22E968854AA7}" type="presParOf" srcId="{4B5753A1-93FD-4F02-B8A9-FFC74340DB45}" destId="{B5848726-4771-427E-A8B1-C8CEF46089B6}" srcOrd="0" destOrd="0" presId="urn:microsoft.com/office/officeart/2005/8/layout/hierarchy2"/>
    <dgm:cxn modelId="{71214CBF-C325-4AAD-AD4E-9B5E200BF156}" type="presParOf" srcId="{0E30704B-37DA-4D7B-B631-C46949702CEB}" destId="{45DAB0A6-3D5C-46B7-8E55-0C2E6A6766F4}" srcOrd="5" destOrd="0" presId="urn:microsoft.com/office/officeart/2005/8/layout/hierarchy2"/>
    <dgm:cxn modelId="{69BC654C-65BC-4C22-9700-92283F93CF09}" type="presParOf" srcId="{45DAB0A6-3D5C-46B7-8E55-0C2E6A6766F4}" destId="{88C5BCB4-9128-4EA0-B8C9-4BBE7151ABDE}" srcOrd="0" destOrd="0" presId="urn:microsoft.com/office/officeart/2005/8/layout/hierarchy2"/>
    <dgm:cxn modelId="{BA6C7BB5-6DBF-49A9-B811-4B041820570A}" type="presParOf" srcId="{45DAB0A6-3D5C-46B7-8E55-0C2E6A6766F4}" destId="{95B29BAE-671C-4AC8-95AA-8E4224546CEF}" srcOrd="1" destOrd="0" presId="urn:microsoft.com/office/officeart/2005/8/layout/hierarchy2"/>
    <dgm:cxn modelId="{F6D37128-5DD0-478D-8E3D-1D63E22511F7}" type="presParOf" srcId="{95B29BAE-671C-4AC8-95AA-8E4224546CEF}" destId="{486506D1-7BBD-405C-86F8-F42D63D16DF6}" srcOrd="0" destOrd="0" presId="urn:microsoft.com/office/officeart/2005/8/layout/hierarchy2"/>
    <dgm:cxn modelId="{90C8B0E8-7F7C-490E-AAC9-8E7D53194CB8}" type="presParOf" srcId="{486506D1-7BBD-405C-86F8-F42D63D16DF6}" destId="{19310F76-A415-4E53-A5C3-5C70B26453AB}" srcOrd="0" destOrd="0" presId="urn:microsoft.com/office/officeart/2005/8/layout/hierarchy2"/>
    <dgm:cxn modelId="{FD63560B-2883-41A9-8399-68D9EEC9E1B0}" type="presParOf" srcId="{95B29BAE-671C-4AC8-95AA-8E4224546CEF}" destId="{0D557ECC-956E-4168-9B4E-7E03B90A78A5}" srcOrd="1" destOrd="0" presId="urn:microsoft.com/office/officeart/2005/8/layout/hierarchy2"/>
    <dgm:cxn modelId="{3315FB90-BE27-4FE5-A205-F2A2BCC4C0A4}" type="presParOf" srcId="{0D557ECC-956E-4168-9B4E-7E03B90A78A5}" destId="{3764BB27-3A81-476E-A46A-37FE4F092D2B}" srcOrd="0" destOrd="0" presId="urn:microsoft.com/office/officeart/2005/8/layout/hierarchy2"/>
    <dgm:cxn modelId="{06E09695-C6AA-48D7-8323-598400672558}" type="presParOf" srcId="{0D557ECC-956E-4168-9B4E-7E03B90A78A5}" destId="{6C301A86-7AEC-4329-9DB5-E26A11C3D250}" srcOrd="1" destOrd="0" presId="urn:microsoft.com/office/officeart/2005/8/layout/hierarchy2"/>
    <dgm:cxn modelId="{7D1AA4E8-774E-4990-BF28-4C3F29BC8BDB}" type="presParOf" srcId="{95B29BAE-671C-4AC8-95AA-8E4224546CEF}" destId="{A8CEEB4B-A17C-4CA7-9062-299A13147063}" srcOrd="2" destOrd="0" presId="urn:microsoft.com/office/officeart/2005/8/layout/hierarchy2"/>
    <dgm:cxn modelId="{39323AAA-59D9-4392-A182-F1F5621AD47A}" type="presParOf" srcId="{A8CEEB4B-A17C-4CA7-9062-299A13147063}" destId="{99B72C3A-3CCC-4771-B0AA-FFD412E0FC88}" srcOrd="0" destOrd="0" presId="urn:microsoft.com/office/officeart/2005/8/layout/hierarchy2"/>
    <dgm:cxn modelId="{B0925716-7491-4AB1-916F-025D86EE5A9D}" type="presParOf" srcId="{95B29BAE-671C-4AC8-95AA-8E4224546CEF}" destId="{DF7B0A66-ED0B-457C-BC04-E9DFB669805B}" srcOrd="3" destOrd="0" presId="urn:microsoft.com/office/officeart/2005/8/layout/hierarchy2"/>
    <dgm:cxn modelId="{EEDB84C8-9499-4763-AB2E-4F4EAD9F986D}" type="presParOf" srcId="{DF7B0A66-ED0B-457C-BC04-E9DFB669805B}" destId="{5749D34F-8F4E-4EEF-AECE-641AEC370751}" srcOrd="0" destOrd="0" presId="urn:microsoft.com/office/officeart/2005/8/layout/hierarchy2"/>
    <dgm:cxn modelId="{1713B51F-F83E-49BC-8CA8-01A9715CDCDD}" type="presParOf" srcId="{DF7B0A66-ED0B-457C-BC04-E9DFB669805B}" destId="{357A055F-2799-4FD3-A661-3E8C6CA34E04}" srcOrd="1" destOrd="0" presId="urn:microsoft.com/office/officeart/2005/8/layout/hierarchy2"/>
    <dgm:cxn modelId="{592EA5AD-8C65-4335-A893-6731302E309B}" type="presParOf" srcId="{357A055F-2799-4FD3-A661-3E8C6CA34E04}" destId="{EBF6F331-E69F-46D3-9D8A-BCFE85A8B1CB}" srcOrd="0" destOrd="0" presId="urn:microsoft.com/office/officeart/2005/8/layout/hierarchy2"/>
    <dgm:cxn modelId="{A5B5D09F-28EC-497F-921F-5AB98CDB8E05}" type="presParOf" srcId="{EBF6F331-E69F-46D3-9D8A-BCFE85A8B1CB}" destId="{D62B8584-C977-42A8-890A-732D4DA3D29D}" srcOrd="0" destOrd="0" presId="urn:microsoft.com/office/officeart/2005/8/layout/hierarchy2"/>
    <dgm:cxn modelId="{E7680A47-37FD-4872-93DE-B6CEADBEE12B}" type="presParOf" srcId="{357A055F-2799-4FD3-A661-3E8C6CA34E04}" destId="{1041CBB4-5244-4CD7-889D-B957C71C0955}" srcOrd="1" destOrd="0" presId="urn:microsoft.com/office/officeart/2005/8/layout/hierarchy2"/>
    <dgm:cxn modelId="{CD8F5C23-02E0-4D9E-ADCC-531A52F9B1E7}" type="presParOf" srcId="{1041CBB4-5244-4CD7-889D-B957C71C0955}" destId="{2DB833C1-DC76-46A8-BC7F-0AE8F86DBC9F}" srcOrd="0" destOrd="0" presId="urn:microsoft.com/office/officeart/2005/8/layout/hierarchy2"/>
    <dgm:cxn modelId="{56AAB129-2091-414C-BA56-8F6102FD7D29}" type="presParOf" srcId="{1041CBB4-5244-4CD7-889D-B957C71C0955}" destId="{CC3F7BDF-E311-4F27-A15C-FA1FE4E68D2D}" srcOrd="1" destOrd="0" presId="urn:microsoft.com/office/officeart/2005/8/layout/hierarchy2"/>
    <dgm:cxn modelId="{3802B801-E365-4D6D-992E-538D7254A88D}" type="presParOf" srcId="{0E30704B-37DA-4D7B-B631-C46949702CEB}" destId="{7E4E0D18-C7C4-4DD6-B98F-25B4523A9924}" srcOrd="6" destOrd="0" presId="urn:microsoft.com/office/officeart/2005/8/layout/hierarchy2"/>
    <dgm:cxn modelId="{39FDB501-5D6F-47AB-ABBD-0D51F6E2D01B}" type="presParOf" srcId="{7E4E0D18-C7C4-4DD6-B98F-25B4523A9924}" destId="{FD4351C3-FC55-4283-B859-9259F23BD1A6}" srcOrd="0" destOrd="0" presId="urn:microsoft.com/office/officeart/2005/8/layout/hierarchy2"/>
    <dgm:cxn modelId="{5E20763F-0B20-4C77-A76C-2566E97F4289}" type="presParOf" srcId="{0E30704B-37DA-4D7B-B631-C46949702CEB}" destId="{406D90A6-1DFA-4A8D-B1CE-72E99671A335}" srcOrd="7" destOrd="0" presId="urn:microsoft.com/office/officeart/2005/8/layout/hierarchy2"/>
    <dgm:cxn modelId="{5BD49A67-1A0B-4516-A351-74C1AA32637C}" type="presParOf" srcId="{406D90A6-1DFA-4A8D-B1CE-72E99671A335}" destId="{9213B11A-21C9-4AB0-9EC2-700DDC8B7333}" srcOrd="0" destOrd="0" presId="urn:microsoft.com/office/officeart/2005/8/layout/hierarchy2"/>
    <dgm:cxn modelId="{D55A38D3-D821-4219-808D-FA60BA8B1583}" type="presParOf" srcId="{406D90A6-1DFA-4A8D-B1CE-72E99671A335}" destId="{A60B7301-61CE-470B-ACBE-D5E0C7B501E8}" srcOrd="1" destOrd="0" presId="urn:microsoft.com/office/officeart/2005/8/layout/hierarchy2"/>
    <dgm:cxn modelId="{257A6B73-192A-436B-80F1-6E124222B4AE}" type="presParOf" srcId="{A60B7301-61CE-470B-ACBE-D5E0C7B501E8}" destId="{64D4ACFA-C8EB-45AB-9A28-362F80BB5FD6}" srcOrd="0" destOrd="0" presId="urn:microsoft.com/office/officeart/2005/8/layout/hierarchy2"/>
    <dgm:cxn modelId="{F3478FCD-8878-4537-91DE-C9F66881CB6F}" type="presParOf" srcId="{64D4ACFA-C8EB-45AB-9A28-362F80BB5FD6}" destId="{88B4925F-2874-469C-ABF1-212CDFEB19A1}" srcOrd="0" destOrd="0" presId="urn:microsoft.com/office/officeart/2005/8/layout/hierarchy2"/>
    <dgm:cxn modelId="{04EE1B1A-1DD7-4DAC-A0DC-964F6446CAB5}" type="presParOf" srcId="{A60B7301-61CE-470B-ACBE-D5E0C7B501E8}" destId="{D94AE4B8-71E3-421B-AED7-36412C3563A4}" srcOrd="1" destOrd="0" presId="urn:microsoft.com/office/officeart/2005/8/layout/hierarchy2"/>
    <dgm:cxn modelId="{11C9BB17-C866-494F-B970-B511BBBDEFC7}" type="presParOf" srcId="{D94AE4B8-71E3-421B-AED7-36412C3563A4}" destId="{A4930478-BFA0-4D98-8AAC-73416621AD60}" srcOrd="0" destOrd="0" presId="urn:microsoft.com/office/officeart/2005/8/layout/hierarchy2"/>
    <dgm:cxn modelId="{CF2BA665-FB6A-423B-A800-CE9062028E78}" type="presParOf" srcId="{D94AE4B8-71E3-421B-AED7-36412C3563A4}" destId="{ACE6E373-D1E6-4F64-8E17-B4B314228129}" srcOrd="1" destOrd="0" presId="urn:microsoft.com/office/officeart/2005/8/layout/hierarchy2"/>
    <dgm:cxn modelId="{BCC4C5F7-D36A-491E-96BC-BDAE8E469634}" type="presParOf" srcId="{0E30704B-37DA-4D7B-B631-C46949702CEB}" destId="{E4C22DE0-74C8-4094-BDF6-0DFE1482FB83}" srcOrd="8" destOrd="0" presId="urn:microsoft.com/office/officeart/2005/8/layout/hierarchy2"/>
    <dgm:cxn modelId="{EE52C1C5-A375-43AC-8615-3D69F5FBF012}" type="presParOf" srcId="{E4C22DE0-74C8-4094-BDF6-0DFE1482FB83}" destId="{140E69E0-A8B8-48FE-821D-196DE51B6038}" srcOrd="0" destOrd="0" presId="urn:microsoft.com/office/officeart/2005/8/layout/hierarchy2"/>
    <dgm:cxn modelId="{E4BC9D3E-D41E-4371-B8D0-DEF708CC1AA0}" type="presParOf" srcId="{0E30704B-37DA-4D7B-B631-C46949702CEB}" destId="{3AAE6DEC-0A20-4CAD-BB41-5C3D2BF2425E}" srcOrd="9" destOrd="0" presId="urn:microsoft.com/office/officeart/2005/8/layout/hierarchy2"/>
    <dgm:cxn modelId="{720AA884-4653-43C1-8021-8E7B7A3E6D3B}" type="presParOf" srcId="{3AAE6DEC-0A20-4CAD-BB41-5C3D2BF2425E}" destId="{C5F00744-BE4E-46D2-BA70-939AF9AB1F1F}" srcOrd="0" destOrd="0" presId="urn:microsoft.com/office/officeart/2005/8/layout/hierarchy2"/>
    <dgm:cxn modelId="{6995BEF5-E107-44D7-8AA2-E494C9DA4B1D}" type="presParOf" srcId="{3AAE6DEC-0A20-4CAD-BB41-5C3D2BF2425E}" destId="{D70C4F72-C8EF-4303-8A6B-A73F9886272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9080CB3-82AA-4A72-BAA0-69260B5827CB}"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057736D7-7B5C-4F54-953D-BE1451F62138}">
      <dgm:prSet phldrT="[Text]" custT="1"/>
      <dgm:spPr/>
      <dgm:t>
        <a:bodyPr/>
        <a:lstStyle/>
        <a:p>
          <a:r>
            <a:rPr lang="en-US" sz="2000" dirty="0">
              <a:solidFill>
                <a:schemeClr val="bg1"/>
              </a:solidFill>
              <a:latin typeface="Bookman Old Style" pitchFamily="18" charset="0"/>
            </a:rPr>
            <a:t>Spirit  </a:t>
          </a:r>
          <a:r>
            <a:rPr lang="en-US" sz="2000" dirty="0" err="1">
              <a:solidFill>
                <a:schemeClr val="bg1"/>
              </a:solidFill>
              <a:latin typeface="Bookman Old Style" pitchFamily="18" charset="0"/>
            </a:rPr>
            <a:t>Religi</a:t>
          </a:r>
          <a:endParaRPr lang="en-US" sz="2000" dirty="0">
            <a:solidFill>
              <a:schemeClr val="bg1"/>
            </a:solidFill>
            <a:latin typeface="Bookman Old Style" pitchFamily="18" charset="0"/>
          </a:endParaRPr>
        </a:p>
      </dgm:t>
    </dgm:pt>
    <dgm:pt modelId="{5A9EBDAF-0A8A-4493-AE18-0C272D55E88C}" type="parTrans" cxnId="{F6C7863E-0D60-45A6-9CDF-7A94C5717EB7}">
      <dgm:prSet/>
      <dgm:spPr/>
      <dgm:t>
        <a:bodyPr/>
        <a:lstStyle/>
        <a:p>
          <a:endParaRPr lang="en-US"/>
        </a:p>
      </dgm:t>
    </dgm:pt>
    <dgm:pt modelId="{F018DED0-4340-4E6B-9729-6AC856201868}" type="sibTrans" cxnId="{F6C7863E-0D60-45A6-9CDF-7A94C5717EB7}">
      <dgm:prSet/>
      <dgm:spPr/>
      <dgm:t>
        <a:bodyPr/>
        <a:lstStyle/>
        <a:p>
          <a:endParaRPr lang="en-US"/>
        </a:p>
      </dgm:t>
    </dgm:pt>
    <dgm:pt modelId="{1A1A5F35-0850-4309-9F77-8E3DFB6F335B}">
      <dgm:prSet custT="1"/>
      <dgm:spPr/>
      <dgm:t>
        <a:bodyPr/>
        <a:lstStyle/>
        <a:p>
          <a:r>
            <a:rPr lang="en-US" sz="1200" dirty="0">
              <a:solidFill>
                <a:schemeClr val="bg1"/>
              </a:solidFill>
              <a:latin typeface="Bookman Old Style" pitchFamily="18" charset="0"/>
            </a:rPr>
            <a:t>Shinto</a:t>
          </a:r>
        </a:p>
      </dgm:t>
    </dgm:pt>
    <dgm:pt modelId="{2E57EC1D-8095-4B57-B1B1-0EE6CF3A4A01}" type="parTrans" cxnId="{20FBCBDC-20C9-459E-89CD-9CC282653CC0}">
      <dgm:prSet custT="1"/>
      <dgm:spPr/>
      <dgm:t>
        <a:bodyPr/>
        <a:lstStyle/>
        <a:p>
          <a:endParaRPr lang="en-US" sz="1200">
            <a:solidFill>
              <a:schemeClr val="bg1"/>
            </a:solidFill>
            <a:latin typeface="Bookman Old Style" pitchFamily="18" charset="0"/>
          </a:endParaRPr>
        </a:p>
      </dgm:t>
    </dgm:pt>
    <dgm:pt modelId="{709D43D3-1E57-46F8-8E2C-72F398712F06}" type="sibTrans" cxnId="{20FBCBDC-20C9-459E-89CD-9CC282653CC0}">
      <dgm:prSet/>
      <dgm:spPr/>
      <dgm:t>
        <a:bodyPr/>
        <a:lstStyle/>
        <a:p>
          <a:endParaRPr lang="en-US"/>
        </a:p>
      </dgm:t>
    </dgm:pt>
    <dgm:pt modelId="{7E8C3049-8ADB-4E11-83F2-BB16B17E9284}">
      <dgm:prSet custT="1"/>
      <dgm:spPr/>
      <dgm:t>
        <a:bodyPr/>
        <a:lstStyle/>
        <a:p>
          <a:r>
            <a:rPr lang="en-US" sz="1200" dirty="0" err="1">
              <a:solidFill>
                <a:schemeClr val="bg1"/>
              </a:solidFill>
              <a:latin typeface="Bookman Old Style" pitchFamily="18" charset="0"/>
            </a:rPr>
            <a:t>Chondogyo</a:t>
          </a:r>
          <a:endParaRPr lang="en-US" sz="1200" dirty="0">
            <a:solidFill>
              <a:schemeClr val="bg1"/>
            </a:solidFill>
            <a:latin typeface="Bookman Old Style" pitchFamily="18" charset="0"/>
          </a:endParaRPr>
        </a:p>
      </dgm:t>
    </dgm:pt>
    <dgm:pt modelId="{AC1D5757-F8A4-424C-9566-1DC7220F829C}" type="parTrans" cxnId="{A78E0AAA-8A9E-4D67-94B3-193BBA8FD572}">
      <dgm:prSet custT="1"/>
      <dgm:spPr/>
      <dgm:t>
        <a:bodyPr/>
        <a:lstStyle/>
        <a:p>
          <a:endParaRPr lang="en-US" sz="1200">
            <a:solidFill>
              <a:schemeClr val="bg1"/>
            </a:solidFill>
            <a:latin typeface="Bookman Old Style" pitchFamily="18" charset="0"/>
          </a:endParaRPr>
        </a:p>
      </dgm:t>
    </dgm:pt>
    <dgm:pt modelId="{7FF8E12E-B83E-4726-BC65-AF836FB659AB}" type="sibTrans" cxnId="{A78E0AAA-8A9E-4D67-94B3-193BBA8FD572}">
      <dgm:prSet/>
      <dgm:spPr/>
      <dgm:t>
        <a:bodyPr/>
        <a:lstStyle/>
        <a:p>
          <a:endParaRPr lang="en-US"/>
        </a:p>
      </dgm:t>
    </dgm:pt>
    <dgm:pt modelId="{3A055E19-E79B-461C-82C8-A73CEB60F2BB}">
      <dgm:prSet custT="1"/>
      <dgm:spPr/>
      <dgm:t>
        <a:bodyPr/>
        <a:lstStyle/>
        <a:p>
          <a:r>
            <a:rPr lang="en-US" sz="1200" dirty="0" err="1">
              <a:solidFill>
                <a:schemeClr val="bg1"/>
              </a:solidFill>
              <a:latin typeface="Bookman Old Style" pitchFamily="18" charset="0"/>
            </a:rPr>
            <a:t>Jepang</a:t>
          </a:r>
          <a:endParaRPr lang="en-US" sz="1200" dirty="0">
            <a:solidFill>
              <a:schemeClr val="bg1"/>
            </a:solidFill>
            <a:latin typeface="Bookman Old Style" pitchFamily="18" charset="0"/>
          </a:endParaRPr>
        </a:p>
      </dgm:t>
    </dgm:pt>
    <dgm:pt modelId="{0B4D404A-0F31-4EE5-8C6E-B2FAE6B74EDE}" type="parTrans" cxnId="{6A3027C3-D1B9-4740-8A25-E4E269C16A65}">
      <dgm:prSet custT="1"/>
      <dgm:spPr/>
      <dgm:t>
        <a:bodyPr/>
        <a:lstStyle/>
        <a:p>
          <a:endParaRPr lang="en-US" sz="1200">
            <a:solidFill>
              <a:schemeClr val="bg1"/>
            </a:solidFill>
            <a:latin typeface="Bookman Old Style" pitchFamily="18" charset="0"/>
          </a:endParaRPr>
        </a:p>
      </dgm:t>
    </dgm:pt>
    <dgm:pt modelId="{F4C4BA84-FED7-41CD-8BFB-B88AFE3D22E5}" type="sibTrans" cxnId="{6A3027C3-D1B9-4740-8A25-E4E269C16A65}">
      <dgm:prSet/>
      <dgm:spPr/>
      <dgm:t>
        <a:bodyPr/>
        <a:lstStyle/>
        <a:p>
          <a:endParaRPr lang="en-US"/>
        </a:p>
      </dgm:t>
    </dgm:pt>
    <dgm:pt modelId="{ABDF9E81-2F6F-48FF-8ED5-E7EE79D4B142}">
      <dgm:prSet custT="1"/>
      <dgm:spPr/>
      <dgm:t>
        <a:bodyPr/>
        <a:lstStyle/>
        <a:p>
          <a:r>
            <a:rPr lang="en-US" sz="1200" dirty="0">
              <a:solidFill>
                <a:schemeClr val="bg1"/>
              </a:solidFill>
              <a:latin typeface="Bookman Old Style" pitchFamily="18" charset="0"/>
            </a:rPr>
            <a:t>Confucius</a:t>
          </a:r>
        </a:p>
      </dgm:t>
    </dgm:pt>
    <dgm:pt modelId="{B5DA6F5A-AFD1-448C-8F7A-31B597EC74ED}" type="parTrans" cxnId="{682A6D9B-53BD-4A66-B764-C956CF2CFCD6}">
      <dgm:prSet custT="1"/>
      <dgm:spPr/>
      <dgm:t>
        <a:bodyPr/>
        <a:lstStyle/>
        <a:p>
          <a:endParaRPr lang="en-US" sz="1200">
            <a:solidFill>
              <a:schemeClr val="bg1"/>
            </a:solidFill>
            <a:latin typeface="Bookman Old Style" pitchFamily="18" charset="0"/>
          </a:endParaRPr>
        </a:p>
      </dgm:t>
    </dgm:pt>
    <dgm:pt modelId="{354E5DD4-D168-4599-8C2A-79EA438D7DA3}" type="sibTrans" cxnId="{682A6D9B-53BD-4A66-B764-C956CF2CFCD6}">
      <dgm:prSet/>
      <dgm:spPr/>
      <dgm:t>
        <a:bodyPr/>
        <a:lstStyle/>
        <a:p>
          <a:endParaRPr lang="en-US"/>
        </a:p>
      </dgm:t>
    </dgm:pt>
    <dgm:pt modelId="{544B3111-9952-4F2B-9E76-C0385D03751A}">
      <dgm:prSet custT="1"/>
      <dgm:spPr/>
      <dgm:t>
        <a:bodyPr/>
        <a:lstStyle/>
        <a:p>
          <a:r>
            <a:rPr lang="en-US" sz="1200" dirty="0" err="1">
              <a:solidFill>
                <a:schemeClr val="bg1"/>
              </a:solidFill>
              <a:latin typeface="Bookman Old Style" pitchFamily="18" charset="0"/>
            </a:rPr>
            <a:t>Cina</a:t>
          </a:r>
          <a:endParaRPr lang="en-US" sz="1200" dirty="0">
            <a:solidFill>
              <a:schemeClr val="bg1"/>
            </a:solidFill>
            <a:latin typeface="Bookman Old Style" pitchFamily="18" charset="0"/>
          </a:endParaRPr>
        </a:p>
      </dgm:t>
    </dgm:pt>
    <dgm:pt modelId="{315735C2-2A11-4CEB-AB8A-B7C29DCB9356}" type="parTrans" cxnId="{D0538F70-6F83-4008-A6E6-BB4D22334836}">
      <dgm:prSet custT="1"/>
      <dgm:spPr/>
      <dgm:t>
        <a:bodyPr/>
        <a:lstStyle/>
        <a:p>
          <a:endParaRPr lang="en-US" sz="1200">
            <a:solidFill>
              <a:schemeClr val="bg1"/>
            </a:solidFill>
            <a:latin typeface="Bookman Old Style" pitchFamily="18" charset="0"/>
          </a:endParaRPr>
        </a:p>
      </dgm:t>
    </dgm:pt>
    <dgm:pt modelId="{18EE1EDB-794D-493B-9E03-BA0EE2832A16}" type="sibTrans" cxnId="{D0538F70-6F83-4008-A6E6-BB4D22334836}">
      <dgm:prSet/>
      <dgm:spPr/>
      <dgm:t>
        <a:bodyPr/>
        <a:lstStyle/>
        <a:p>
          <a:endParaRPr lang="en-US"/>
        </a:p>
      </dgm:t>
    </dgm:pt>
    <dgm:pt modelId="{2BD9EC32-12DF-433F-9E62-22CF2E157DBE}">
      <dgm:prSet custT="1"/>
      <dgm:spPr/>
      <dgm:t>
        <a:bodyPr/>
        <a:lstStyle/>
        <a:p>
          <a:r>
            <a:rPr lang="en-US" sz="1200" dirty="0">
              <a:solidFill>
                <a:schemeClr val="bg1"/>
              </a:solidFill>
              <a:latin typeface="Bookman Old Style" pitchFamily="18" charset="0"/>
            </a:rPr>
            <a:t>Korea Selatan</a:t>
          </a:r>
        </a:p>
      </dgm:t>
    </dgm:pt>
    <dgm:pt modelId="{08A7F981-095B-45A3-9062-8C144C2ADC07}" type="parTrans" cxnId="{D3E8EB64-E300-4525-A871-B466CF5F3FB6}">
      <dgm:prSet custT="1"/>
      <dgm:spPr/>
      <dgm:t>
        <a:bodyPr/>
        <a:lstStyle/>
        <a:p>
          <a:endParaRPr lang="en-US" sz="1200">
            <a:solidFill>
              <a:schemeClr val="bg1"/>
            </a:solidFill>
            <a:latin typeface="Bookman Old Style" pitchFamily="18" charset="0"/>
          </a:endParaRPr>
        </a:p>
      </dgm:t>
    </dgm:pt>
    <dgm:pt modelId="{708E1EDB-A7AF-44C9-B984-D8AD6F95BB8D}" type="sibTrans" cxnId="{D3E8EB64-E300-4525-A871-B466CF5F3FB6}">
      <dgm:prSet/>
      <dgm:spPr/>
      <dgm:t>
        <a:bodyPr/>
        <a:lstStyle/>
        <a:p>
          <a:endParaRPr lang="en-US"/>
        </a:p>
      </dgm:t>
    </dgm:pt>
    <dgm:pt modelId="{65F555F9-580B-45DA-97EA-365AA86C2F4D}">
      <dgm:prSet custT="1"/>
      <dgm:spPr/>
      <dgm:t>
        <a:bodyPr/>
        <a:lstStyle/>
        <a:p>
          <a:r>
            <a:rPr lang="en-US" sz="1200" dirty="0" err="1">
              <a:solidFill>
                <a:schemeClr val="bg1"/>
              </a:solidFill>
              <a:latin typeface="Bookman Old Style" pitchFamily="18" charset="0"/>
            </a:rPr>
            <a:t>Komunis</a:t>
          </a:r>
          <a:endParaRPr lang="en-US" sz="1200" dirty="0">
            <a:solidFill>
              <a:schemeClr val="bg1"/>
            </a:solidFill>
            <a:latin typeface="Bookman Old Style" pitchFamily="18" charset="0"/>
          </a:endParaRPr>
        </a:p>
      </dgm:t>
    </dgm:pt>
    <dgm:pt modelId="{3E71E546-E60D-4D62-A165-3A69B4A2EE6F}" type="parTrans" cxnId="{A0994D86-5D64-4D9B-ADB2-45C420C3E47E}">
      <dgm:prSet custT="1"/>
      <dgm:spPr/>
      <dgm:t>
        <a:bodyPr/>
        <a:lstStyle/>
        <a:p>
          <a:endParaRPr lang="en-US" sz="1200">
            <a:solidFill>
              <a:schemeClr val="bg1"/>
            </a:solidFill>
            <a:latin typeface="Bookman Old Style" pitchFamily="18" charset="0"/>
          </a:endParaRPr>
        </a:p>
      </dgm:t>
    </dgm:pt>
    <dgm:pt modelId="{A1F4D242-092B-4CA5-9E42-7F6E899BFC69}" type="sibTrans" cxnId="{A0994D86-5D64-4D9B-ADB2-45C420C3E47E}">
      <dgm:prSet/>
      <dgm:spPr/>
      <dgm:t>
        <a:bodyPr/>
        <a:lstStyle/>
        <a:p>
          <a:endParaRPr lang="en-US"/>
        </a:p>
      </dgm:t>
    </dgm:pt>
    <dgm:pt modelId="{BC92DBD8-17EA-480F-9B2B-A65D8B70F487}">
      <dgm:prSet custT="1"/>
      <dgm:spPr/>
      <dgm:t>
        <a:bodyPr/>
        <a:lstStyle/>
        <a:p>
          <a:r>
            <a:rPr lang="en-US" sz="1200" dirty="0">
              <a:solidFill>
                <a:schemeClr val="bg1"/>
              </a:solidFill>
              <a:latin typeface="Bookman Old Style" pitchFamily="18" charset="0"/>
            </a:rPr>
            <a:t>Asia </a:t>
          </a:r>
          <a:r>
            <a:rPr lang="en-US" sz="1200" dirty="0" err="1">
              <a:solidFill>
                <a:schemeClr val="bg1"/>
              </a:solidFill>
              <a:latin typeface="Bookman Old Style" pitchFamily="18" charset="0"/>
            </a:rPr>
            <a:t>Timur</a:t>
          </a:r>
          <a:endParaRPr lang="en-US" sz="1200" dirty="0">
            <a:solidFill>
              <a:schemeClr val="bg1"/>
            </a:solidFill>
            <a:latin typeface="Bookman Old Style" pitchFamily="18" charset="0"/>
          </a:endParaRPr>
        </a:p>
      </dgm:t>
    </dgm:pt>
    <dgm:pt modelId="{941F52C2-9D78-40ED-9A33-7E5013BD596C}" type="parTrans" cxnId="{F89F7DAA-C0B4-4313-96D9-DFABE6E0A7E1}">
      <dgm:prSet custT="1"/>
      <dgm:spPr/>
      <dgm:t>
        <a:bodyPr/>
        <a:lstStyle/>
        <a:p>
          <a:endParaRPr lang="en-US" sz="1200">
            <a:solidFill>
              <a:schemeClr val="bg1"/>
            </a:solidFill>
            <a:latin typeface="Bookman Old Style" pitchFamily="18" charset="0"/>
          </a:endParaRPr>
        </a:p>
      </dgm:t>
    </dgm:pt>
    <dgm:pt modelId="{5451DF42-1870-4E2F-B2CF-0F05D54F38C9}" type="sibTrans" cxnId="{F89F7DAA-C0B4-4313-96D9-DFABE6E0A7E1}">
      <dgm:prSet/>
      <dgm:spPr/>
      <dgm:t>
        <a:bodyPr/>
        <a:lstStyle/>
        <a:p>
          <a:endParaRPr lang="en-US"/>
        </a:p>
      </dgm:t>
    </dgm:pt>
    <dgm:pt modelId="{980B0532-CDEA-4E1A-9651-2D7E35D34A2B}">
      <dgm:prSet custT="1"/>
      <dgm:spPr/>
      <dgm:t>
        <a:bodyPr/>
        <a:lstStyle/>
        <a:p>
          <a:r>
            <a:rPr lang="en-US" sz="1200" dirty="0">
              <a:solidFill>
                <a:schemeClr val="bg1"/>
              </a:solidFill>
              <a:latin typeface="Bookman Old Style" pitchFamily="18" charset="0"/>
            </a:rPr>
            <a:t>Russia</a:t>
          </a:r>
        </a:p>
      </dgm:t>
    </dgm:pt>
    <dgm:pt modelId="{B10D9656-EDE0-478F-B135-2C7A56A2E23E}" type="parTrans" cxnId="{D589F1BD-57C9-4359-8F8F-4F20F6AD3877}">
      <dgm:prSet custT="1"/>
      <dgm:spPr/>
      <dgm:t>
        <a:bodyPr/>
        <a:lstStyle/>
        <a:p>
          <a:endParaRPr lang="en-US" sz="1200">
            <a:solidFill>
              <a:schemeClr val="bg1"/>
            </a:solidFill>
            <a:latin typeface="Bookman Old Style" pitchFamily="18" charset="0"/>
          </a:endParaRPr>
        </a:p>
      </dgm:t>
    </dgm:pt>
    <dgm:pt modelId="{BD56EDD4-2DBC-4ED4-BFBF-56173E9BA844}" type="sibTrans" cxnId="{D589F1BD-57C9-4359-8F8F-4F20F6AD3877}">
      <dgm:prSet/>
      <dgm:spPr/>
      <dgm:t>
        <a:bodyPr/>
        <a:lstStyle/>
        <a:p>
          <a:endParaRPr lang="en-US"/>
        </a:p>
      </dgm:t>
    </dgm:pt>
    <dgm:pt modelId="{4025FB29-AAC1-48F4-93F3-CB6A80A490E2}">
      <dgm:prSet custT="1"/>
      <dgm:spPr/>
      <dgm:t>
        <a:bodyPr/>
        <a:lstStyle/>
        <a:p>
          <a:r>
            <a:rPr lang="en-US" sz="1200" dirty="0">
              <a:solidFill>
                <a:schemeClr val="bg1"/>
              </a:solidFill>
              <a:latin typeface="Bookman Old Style" pitchFamily="18" charset="0"/>
            </a:rPr>
            <a:t>Korea Utara </a:t>
          </a:r>
        </a:p>
      </dgm:t>
    </dgm:pt>
    <dgm:pt modelId="{8CD7990C-4956-470E-ACE5-4E21086F2064}" type="parTrans" cxnId="{21471483-3DB4-4F85-8B18-6E612E1DB527}">
      <dgm:prSet custT="1"/>
      <dgm:spPr/>
      <dgm:t>
        <a:bodyPr/>
        <a:lstStyle/>
        <a:p>
          <a:endParaRPr lang="en-US" sz="1200">
            <a:solidFill>
              <a:schemeClr val="bg1"/>
            </a:solidFill>
            <a:latin typeface="Bookman Old Style" pitchFamily="18" charset="0"/>
          </a:endParaRPr>
        </a:p>
      </dgm:t>
    </dgm:pt>
    <dgm:pt modelId="{1830634D-1EE2-4A35-BA08-F83141348E29}" type="sibTrans" cxnId="{21471483-3DB4-4F85-8B18-6E612E1DB527}">
      <dgm:prSet/>
      <dgm:spPr/>
      <dgm:t>
        <a:bodyPr/>
        <a:lstStyle/>
        <a:p>
          <a:endParaRPr lang="en-US"/>
        </a:p>
      </dgm:t>
    </dgm:pt>
    <dgm:pt modelId="{CCAC4F20-AA84-489D-9246-AEE02B03AD8E}">
      <dgm:prSet custT="1"/>
      <dgm:spPr/>
      <dgm:t>
        <a:bodyPr/>
        <a:lstStyle/>
        <a:p>
          <a:r>
            <a:rPr lang="en-US" sz="1200" dirty="0" err="1">
              <a:solidFill>
                <a:schemeClr val="bg1"/>
              </a:solidFill>
              <a:latin typeface="Bookman Old Style" pitchFamily="18" charset="0"/>
            </a:rPr>
            <a:t>Singkretisme</a:t>
          </a:r>
          <a:r>
            <a:rPr lang="en-US" sz="1200" dirty="0">
              <a:solidFill>
                <a:schemeClr val="bg1"/>
              </a:solidFill>
              <a:latin typeface="Bookman Old Style" pitchFamily="18" charset="0"/>
            </a:rPr>
            <a:t> </a:t>
          </a:r>
        </a:p>
      </dgm:t>
    </dgm:pt>
    <dgm:pt modelId="{D3AD807B-3DA9-4F15-AB48-BDA57997E65B}" type="parTrans" cxnId="{936A3ECD-FDE0-47FC-980A-73469FBEB1B5}">
      <dgm:prSet custT="1"/>
      <dgm:spPr/>
      <dgm:t>
        <a:bodyPr/>
        <a:lstStyle/>
        <a:p>
          <a:endParaRPr lang="en-US" sz="1200">
            <a:solidFill>
              <a:schemeClr val="bg1"/>
            </a:solidFill>
            <a:latin typeface="Bookman Old Style" pitchFamily="18" charset="0"/>
          </a:endParaRPr>
        </a:p>
      </dgm:t>
    </dgm:pt>
    <dgm:pt modelId="{29C4458E-322A-454D-97DD-7122FB44D7AE}" type="sibTrans" cxnId="{936A3ECD-FDE0-47FC-980A-73469FBEB1B5}">
      <dgm:prSet/>
      <dgm:spPr/>
      <dgm:t>
        <a:bodyPr/>
        <a:lstStyle/>
        <a:p>
          <a:endParaRPr lang="en-US"/>
        </a:p>
      </dgm:t>
    </dgm:pt>
    <dgm:pt modelId="{7C1DE254-96D7-4BCF-B5BF-5C8CDD0711D4}">
      <dgm:prSet custT="1"/>
      <dgm:spPr/>
      <dgm:t>
        <a:bodyPr/>
        <a:lstStyle/>
        <a:p>
          <a:r>
            <a:rPr lang="en-US" sz="1200" dirty="0">
              <a:solidFill>
                <a:schemeClr val="bg1"/>
              </a:solidFill>
              <a:latin typeface="Bookman Old Style" pitchFamily="18" charset="0"/>
            </a:rPr>
            <a:t>Born As Shinto</a:t>
          </a:r>
        </a:p>
      </dgm:t>
    </dgm:pt>
    <dgm:pt modelId="{4397A8CA-BBC9-4CDC-8A91-CE0EFFDFA11A}" type="parTrans" cxnId="{1EC40A54-5C24-4938-B020-8D7DE9A14758}">
      <dgm:prSet custT="1"/>
      <dgm:spPr/>
      <dgm:t>
        <a:bodyPr/>
        <a:lstStyle/>
        <a:p>
          <a:endParaRPr lang="en-US" sz="1200">
            <a:solidFill>
              <a:schemeClr val="bg1"/>
            </a:solidFill>
            <a:latin typeface="Bookman Old Style" pitchFamily="18" charset="0"/>
          </a:endParaRPr>
        </a:p>
      </dgm:t>
    </dgm:pt>
    <dgm:pt modelId="{B3155D18-0C26-477E-8C50-DDA447602858}" type="sibTrans" cxnId="{1EC40A54-5C24-4938-B020-8D7DE9A14758}">
      <dgm:prSet/>
      <dgm:spPr/>
      <dgm:t>
        <a:bodyPr/>
        <a:lstStyle/>
        <a:p>
          <a:endParaRPr lang="en-US"/>
        </a:p>
      </dgm:t>
    </dgm:pt>
    <dgm:pt modelId="{B3490ADE-5248-4195-BB2D-9AAAF240E854}">
      <dgm:prSet custT="1"/>
      <dgm:spPr/>
      <dgm:t>
        <a:bodyPr/>
        <a:lstStyle/>
        <a:p>
          <a:r>
            <a:rPr lang="en-US" sz="1200" dirty="0">
              <a:solidFill>
                <a:schemeClr val="bg1"/>
              </a:solidFill>
              <a:latin typeface="Bookman Old Style" pitchFamily="18" charset="0"/>
            </a:rPr>
            <a:t>Married as Christian </a:t>
          </a:r>
        </a:p>
      </dgm:t>
    </dgm:pt>
    <dgm:pt modelId="{F6B4A916-FCF7-4F89-9491-34954CBA3A36}" type="parTrans" cxnId="{7B41915B-7478-42C9-A7DF-B9F5C5E5399C}">
      <dgm:prSet custT="1"/>
      <dgm:spPr/>
      <dgm:t>
        <a:bodyPr/>
        <a:lstStyle/>
        <a:p>
          <a:endParaRPr lang="en-US" sz="1200">
            <a:solidFill>
              <a:schemeClr val="bg1"/>
            </a:solidFill>
            <a:latin typeface="Bookman Old Style" pitchFamily="18" charset="0"/>
          </a:endParaRPr>
        </a:p>
      </dgm:t>
    </dgm:pt>
    <dgm:pt modelId="{F4A43CCA-4952-4AE3-A68A-F2C83E551893}" type="sibTrans" cxnId="{7B41915B-7478-42C9-A7DF-B9F5C5E5399C}">
      <dgm:prSet/>
      <dgm:spPr/>
      <dgm:t>
        <a:bodyPr/>
        <a:lstStyle/>
        <a:p>
          <a:endParaRPr lang="en-US"/>
        </a:p>
      </dgm:t>
    </dgm:pt>
    <dgm:pt modelId="{8D319377-EDCA-4A73-B16C-875CDE18CDA7}">
      <dgm:prSet custT="1"/>
      <dgm:spPr/>
      <dgm:t>
        <a:bodyPr/>
        <a:lstStyle/>
        <a:p>
          <a:r>
            <a:rPr lang="en-US" sz="1200" dirty="0">
              <a:solidFill>
                <a:schemeClr val="bg1"/>
              </a:solidFill>
              <a:latin typeface="Bookman Old Style" pitchFamily="18" charset="0"/>
            </a:rPr>
            <a:t>Die As Buddhist</a:t>
          </a:r>
        </a:p>
      </dgm:t>
    </dgm:pt>
    <dgm:pt modelId="{9846D185-8B1C-42DD-933A-9433CE80713D}" type="parTrans" cxnId="{20D2E355-736F-4AC9-9CA7-BB7188CCE6FE}">
      <dgm:prSet custT="1"/>
      <dgm:spPr/>
      <dgm:t>
        <a:bodyPr/>
        <a:lstStyle/>
        <a:p>
          <a:endParaRPr lang="en-US" sz="1200">
            <a:solidFill>
              <a:schemeClr val="bg1"/>
            </a:solidFill>
            <a:latin typeface="Bookman Old Style" pitchFamily="18" charset="0"/>
          </a:endParaRPr>
        </a:p>
      </dgm:t>
    </dgm:pt>
    <dgm:pt modelId="{8872228C-C95D-4F89-844A-7E2323A8D561}" type="sibTrans" cxnId="{20D2E355-736F-4AC9-9CA7-BB7188CCE6FE}">
      <dgm:prSet/>
      <dgm:spPr/>
      <dgm:t>
        <a:bodyPr/>
        <a:lstStyle/>
        <a:p>
          <a:endParaRPr lang="en-US"/>
        </a:p>
      </dgm:t>
    </dgm:pt>
    <dgm:pt modelId="{FA6B3489-CE10-47FE-B80A-367BECFF6EB7}">
      <dgm:prSet custT="1"/>
      <dgm:spPr/>
      <dgm:t>
        <a:bodyPr/>
        <a:lstStyle/>
        <a:p>
          <a:r>
            <a:rPr lang="en-US" sz="1200" dirty="0">
              <a:solidFill>
                <a:schemeClr val="bg1"/>
              </a:solidFill>
              <a:latin typeface="Bookman Old Style" pitchFamily="18" charset="0"/>
            </a:rPr>
            <a:t>Kristen </a:t>
          </a:r>
          <a:r>
            <a:rPr lang="en-US" sz="1200" dirty="0" err="1">
              <a:solidFill>
                <a:schemeClr val="bg1"/>
              </a:solidFill>
              <a:latin typeface="Bookman Old Style" pitchFamily="18" charset="0"/>
            </a:rPr>
            <a:t>Ortodoks</a:t>
          </a:r>
          <a:endParaRPr lang="en-US" sz="1200" dirty="0">
            <a:solidFill>
              <a:schemeClr val="bg1"/>
            </a:solidFill>
            <a:latin typeface="Bookman Old Style" pitchFamily="18" charset="0"/>
          </a:endParaRPr>
        </a:p>
      </dgm:t>
    </dgm:pt>
    <dgm:pt modelId="{DBFA7B79-B19C-496C-8DBA-9D244B0544B1}" type="parTrans" cxnId="{AF1DDAB7-0E91-4396-A631-93EAA8A50D9E}">
      <dgm:prSet custT="1"/>
      <dgm:spPr/>
      <dgm:t>
        <a:bodyPr/>
        <a:lstStyle/>
        <a:p>
          <a:endParaRPr lang="en-US" sz="1200">
            <a:solidFill>
              <a:schemeClr val="bg1"/>
            </a:solidFill>
            <a:latin typeface="Bookman Old Style" pitchFamily="18" charset="0"/>
          </a:endParaRPr>
        </a:p>
      </dgm:t>
    </dgm:pt>
    <dgm:pt modelId="{2E5DCD7F-EF06-45BC-AC15-F32A6CC236EB}" type="sibTrans" cxnId="{AF1DDAB7-0E91-4396-A631-93EAA8A50D9E}">
      <dgm:prSet/>
      <dgm:spPr/>
      <dgm:t>
        <a:bodyPr/>
        <a:lstStyle/>
        <a:p>
          <a:endParaRPr lang="en-US"/>
        </a:p>
      </dgm:t>
    </dgm:pt>
    <dgm:pt modelId="{6263372C-86BF-4370-8190-36A89E4D2F62}">
      <dgm:prSet custT="1"/>
      <dgm:spPr/>
      <dgm:t>
        <a:bodyPr/>
        <a:lstStyle/>
        <a:p>
          <a:r>
            <a:rPr lang="en-US" sz="1200" dirty="0">
              <a:solidFill>
                <a:schemeClr val="bg1"/>
              </a:solidFill>
              <a:latin typeface="Bookman Old Style" pitchFamily="18" charset="0"/>
            </a:rPr>
            <a:t>Asia Selatan</a:t>
          </a:r>
        </a:p>
      </dgm:t>
    </dgm:pt>
    <dgm:pt modelId="{3D969186-93AD-44D5-836C-46B3C0C5C64D}" type="parTrans" cxnId="{F559C818-EF4C-4A9D-AD0A-FE43087D2763}">
      <dgm:prSet custT="1"/>
      <dgm:spPr/>
      <dgm:t>
        <a:bodyPr/>
        <a:lstStyle/>
        <a:p>
          <a:endParaRPr lang="en-US" sz="1200">
            <a:solidFill>
              <a:schemeClr val="bg1"/>
            </a:solidFill>
            <a:latin typeface="Bookman Old Style" pitchFamily="18" charset="0"/>
          </a:endParaRPr>
        </a:p>
      </dgm:t>
    </dgm:pt>
    <dgm:pt modelId="{563C963C-F0B6-4585-9146-D921FF3F3CF9}" type="sibTrans" cxnId="{F559C818-EF4C-4A9D-AD0A-FE43087D2763}">
      <dgm:prSet/>
      <dgm:spPr/>
      <dgm:t>
        <a:bodyPr/>
        <a:lstStyle/>
        <a:p>
          <a:endParaRPr lang="en-US"/>
        </a:p>
      </dgm:t>
    </dgm:pt>
    <dgm:pt modelId="{62059671-68A7-4651-BA26-165B43DCBD44}">
      <dgm:prSet custT="1"/>
      <dgm:spPr/>
      <dgm:t>
        <a:bodyPr/>
        <a:lstStyle/>
        <a:p>
          <a:r>
            <a:rPr lang="en-US" sz="1200" dirty="0">
              <a:solidFill>
                <a:schemeClr val="bg1"/>
              </a:solidFill>
              <a:latin typeface="Bookman Old Style" pitchFamily="18" charset="0"/>
            </a:rPr>
            <a:t>Asia Tenggara</a:t>
          </a:r>
        </a:p>
      </dgm:t>
    </dgm:pt>
    <dgm:pt modelId="{60F83D5D-25E3-4CB8-B0A8-203044343493}" type="parTrans" cxnId="{ABF6648B-B4C1-4477-BA1F-2CD0B1B9684C}">
      <dgm:prSet custT="1"/>
      <dgm:spPr/>
      <dgm:t>
        <a:bodyPr/>
        <a:lstStyle/>
        <a:p>
          <a:endParaRPr lang="en-US" sz="1200">
            <a:solidFill>
              <a:schemeClr val="bg1"/>
            </a:solidFill>
            <a:latin typeface="Bookman Old Style" pitchFamily="18" charset="0"/>
          </a:endParaRPr>
        </a:p>
      </dgm:t>
    </dgm:pt>
    <dgm:pt modelId="{74636A98-8A54-44C8-B15C-AD576F1C8CBC}" type="sibTrans" cxnId="{ABF6648B-B4C1-4477-BA1F-2CD0B1B9684C}">
      <dgm:prSet/>
      <dgm:spPr/>
      <dgm:t>
        <a:bodyPr/>
        <a:lstStyle/>
        <a:p>
          <a:endParaRPr lang="en-US"/>
        </a:p>
      </dgm:t>
    </dgm:pt>
    <dgm:pt modelId="{86CE008B-DC72-47E7-9EE6-3AF9045A9CD0}">
      <dgm:prSet custT="1"/>
      <dgm:spPr/>
      <dgm:t>
        <a:bodyPr/>
        <a:lstStyle/>
        <a:p>
          <a:r>
            <a:rPr lang="en-US" sz="1200" dirty="0">
              <a:solidFill>
                <a:schemeClr val="bg1"/>
              </a:solidFill>
              <a:latin typeface="Bookman Old Style" pitchFamily="18" charset="0"/>
            </a:rPr>
            <a:t>Thailand</a:t>
          </a:r>
        </a:p>
      </dgm:t>
    </dgm:pt>
    <dgm:pt modelId="{7A198FD4-0A54-476C-8D23-9F902C916FC6}" type="parTrans" cxnId="{15E1C094-692C-4ED4-93CB-CB3F507BCF96}">
      <dgm:prSet custT="1"/>
      <dgm:spPr/>
      <dgm:t>
        <a:bodyPr/>
        <a:lstStyle/>
        <a:p>
          <a:endParaRPr lang="en-US" sz="1200">
            <a:solidFill>
              <a:schemeClr val="bg1"/>
            </a:solidFill>
            <a:latin typeface="Bookman Old Style" pitchFamily="18" charset="0"/>
          </a:endParaRPr>
        </a:p>
      </dgm:t>
    </dgm:pt>
    <dgm:pt modelId="{8E84AA40-71C1-41E9-9F55-8BEA4CCAAE10}" type="sibTrans" cxnId="{15E1C094-692C-4ED4-93CB-CB3F507BCF96}">
      <dgm:prSet/>
      <dgm:spPr/>
      <dgm:t>
        <a:bodyPr/>
        <a:lstStyle/>
        <a:p>
          <a:endParaRPr lang="en-US"/>
        </a:p>
      </dgm:t>
    </dgm:pt>
    <dgm:pt modelId="{C559A259-EB9D-43EA-9B7A-E25EED06B7E9}">
      <dgm:prSet custT="1"/>
      <dgm:spPr/>
      <dgm:t>
        <a:bodyPr/>
        <a:lstStyle/>
        <a:p>
          <a:r>
            <a:rPr lang="en-US" sz="1200" dirty="0">
              <a:solidFill>
                <a:schemeClr val="bg1"/>
              </a:solidFill>
              <a:latin typeface="Bookman Old Style" pitchFamily="18" charset="0"/>
            </a:rPr>
            <a:t>Buddha</a:t>
          </a:r>
        </a:p>
      </dgm:t>
    </dgm:pt>
    <dgm:pt modelId="{FD787041-267E-4ABA-A144-04D6C700306B}" type="sibTrans" cxnId="{64FF85BC-85BC-45BC-B5BF-81F49377F4FC}">
      <dgm:prSet/>
      <dgm:spPr/>
      <dgm:t>
        <a:bodyPr/>
        <a:lstStyle/>
        <a:p>
          <a:endParaRPr lang="en-US"/>
        </a:p>
      </dgm:t>
    </dgm:pt>
    <dgm:pt modelId="{F3264CA8-D938-4836-A093-4CE91C8C775F}" type="parTrans" cxnId="{64FF85BC-85BC-45BC-B5BF-81F49377F4FC}">
      <dgm:prSet custT="1"/>
      <dgm:spPr/>
      <dgm:t>
        <a:bodyPr/>
        <a:lstStyle/>
        <a:p>
          <a:endParaRPr lang="en-US" sz="1200">
            <a:solidFill>
              <a:schemeClr val="bg1"/>
            </a:solidFill>
            <a:latin typeface="Bookman Old Style" pitchFamily="18" charset="0"/>
          </a:endParaRPr>
        </a:p>
      </dgm:t>
    </dgm:pt>
    <dgm:pt modelId="{180B6B21-542B-482F-9545-C11A2221485B}" type="pres">
      <dgm:prSet presAssocID="{59080CB3-82AA-4A72-BAA0-69260B5827CB}" presName="diagram" presStyleCnt="0">
        <dgm:presLayoutVars>
          <dgm:chPref val="1"/>
          <dgm:dir/>
          <dgm:animOne val="branch"/>
          <dgm:animLvl val="lvl"/>
          <dgm:resizeHandles val="exact"/>
        </dgm:presLayoutVars>
      </dgm:prSet>
      <dgm:spPr/>
      <dgm:t>
        <a:bodyPr/>
        <a:lstStyle/>
        <a:p>
          <a:endParaRPr lang="en-US"/>
        </a:p>
      </dgm:t>
    </dgm:pt>
    <dgm:pt modelId="{6CB5FFD2-DF0A-4F9A-BADA-EC914D3D4A37}" type="pres">
      <dgm:prSet presAssocID="{057736D7-7B5C-4F54-953D-BE1451F62138}" presName="root1" presStyleCnt="0"/>
      <dgm:spPr/>
    </dgm:pt>
    <dgm:pt modelId="{4A468EF5-1CA9-460A-B026-CAED0511FA58}" type="pres">
      <dgm:prSet presAssocID="{057736D7-7B5C-4F54-953D-BE1451F62138}" presName="LevelOneTextNode" presStyleLbl="node0" presStyleIdx="0" presStyleCnt="1" custScaleX="365432" custScaleY="502283" custLinFactX="-167802" custLinFactNeighborX="-200000" custLinFactNeighborY="10368">
        <dgm:presLayoutVars>
          <dgm:chPref val="3"/>
        </dgm:presLayoutVars>
      </dgm:prSet>
      <dgm:spPr/>
      <dgm:t>
        <a:bodyPr/>
        <a:lstStyle/>
        <a:p>
          <a:endParaRPr lang="en-US"/>
        </a:p>
      </dgm:t>
    </dgm:pt>
    <dgm:pt modelId="{0C58A92B-D3EF-4F99-BD2A-85DCCFDDB14E}" type="pres">
      <dgm:prSet presAssocID="{057736D7-7B5C-4F54-953D-BE1451F62138}" presName="level2hierChild" presStyleCnt="0"/>
      <dgm:spPr/>
    </dgm:pt>
    <dgm:pt modelId="{E9D42F2D-3BD3-4CB7-979C-9D7F70BCE185}" type="pres">
      <dgm:prSet presAssocID="{F3264CA8-D938-4836-A093-4CE91C8C775F}" presName="conn2-1" presStyleLbl="parChTrans1D2" presStyleIdx="0" presStyleCnt="4"/>
      <dgm:spPr/>
      <dgm:t>
        <a:bodyPr/>
        <a:lstStyle/>
        <a:p>
          <a:endParaRPr lang="en-US"/>
        </a:p>
      </dgm:t>
    </dgm:pt>
    <dgm:pt modelId="{8572202D-8DF8-4F1C-9AC1-68DFEA756C37}" type="pres">
      <dgm:prSet presAssocID="{F3264CA8-D938-4836-A093-4CE91C8C775F}" presName="connTx" presStyleLbl="parChTrans1D2" presStyleIdx="0" presStyleCnt="4"/>
      <dgm:spPr/>
      <dgm:t>
        <a:bodyPr/>
        <a:lstStyle/>
        <a:p>
          <a:endParaRPr lang="en-US"/>
        </a:p>
      </dgm:t>
    </dgm:pt>
    <dgm:pt modelId="{376BC76E-C09A-4D13-A3C3-16805A9F454A}" type="pres">
      <dgm:prSet presAssocID="{C559A259-EB9D-43EA-9B7A-E25EED06B7E9}" presName="root2" presStyleCnt="0"/>
      <dgm:spPr/>
    </dgm:pt>
    <dgm:pt modelId="{CB5DE413-AD93-456E-9CE8-4A095B5F6C4A}" type="pres">
      <dgm:prSet presAssocID="{C559A259-EB9D-43EA-9B7A-E25EED06B7E9}" presName="LevelTwoTextNode" presStyleLbl="node2" presStyleIdx="0" presStyleCnt="4" custScaleX="262784" custScaleY="437706" custLinFactX="-100000" custLinFactY="-44812" custLinFactNeighborX="-166608" custLinFactNeighborY="-100000">
        <dgm:presLayoutVars>
          <dgm:chPref val="3"/>
        </dgm:presLayoutVars>
      </dgm:prSet>
      <dgm:spPr/>
      <dgm:t>
        <a:bodyPr/>
        <a:lstStyle/>
        <a:p>
          <a:endParaRPr lang="en-US"/>
        </a:p>
      </dgm:t>
    </dgm:pt>
    <dgm:pt modelId="{1393E008-81ED-4ACE-9D67-FBE7E7CC3852}" type="pres">
      <dgm:prSet presAssocID="{C559A259-EB9D-43EA-9B7A-E25EED06B7E9}" presName="level3hierChild" presStyleCnt="0"/>
      <dgm:spPr/>
    </dgm:pt>
    <dgm:pt modelId="{63905763-B029-4A56-84A7-A30B74F13BC5}" type="pres">
      <dgm:prSet presAssocID="{941F52C2-9D78-40ED-9A33-7E5013BD596C}" presName="conn2-1" presStyleLbl="parChTrans1D3" presStyleIdx="0" presStyleCnt="6"/>
      <dgm:spPr/>
      <dgm:t>
        <a:bodyPr/>
        <a:lstStyle/>
        <a:p>
          <a:endParaRPr lang="en-US"/>
        </a:p>
      </dgm:t>
    </dgm:pt>
    <dgm:pt modelId="{F3FCA980-7A66-4B0D-A6ED-68755E7EC8B2}" type="pres">
      <dgm:prSet presAssocID="{941F52C2-9D78-40ED-9A33-7E5013BD596C}" presName="connTx" presStyleLbl="parChTrans1D3" presStyleIdx="0" presStyleCnt="6"/>
      <dgm:spPr/>
      <dgm:t>
        <a:bodyPr/>
        <a:lstStyle/>
        <a:p>
          <a:endParaRPr lang="en-US"/>
        </a:p>
      </dgm:t>
    </dgm:pt>
    <dgm:pt modelId="{B88B21A2-7494-4F4F-8B16-2C838172A67C}" type="pres">
      <dgm:prSet presAssocID="{BC92DBD8-17EA-480F-9B2B-A65D8B70F487}" presName="root2" presStyleCnt="0"/>
      <dgm:spPr/>
    </dgm:pt>
    <dgm:pt modelId="{AF78E728-C96D-4280-A20E-B2CBFA820C9F}" type="pres">
      <dgm:prSet presAssocID="{BC92DBD8-17EA-480F-9B2B-A65D8B70F487}" presName="LevelTwoTextNode" presStyleLbl="node3" presStyleIdx="0" presStyleCnt="6" custScaleX="334495" custScaleY="248163">
        <dgm:presLayoutVars>
          <dgm:chPref val="3"/>
        </dgm:presLayoutVars>
      </dgm:prSet>
      <dgm:spPr/>
      <dgm:t>
        <a:bodyPr/>
        <a:lstStyle/>
        <a:p>
          <a:endParaRPr lang="en-US"/>
        </a:p>
      </dgm:t>
    </dgm:pt>
    <dgm:pt modelId="{3E3DA8C1-330A-45DE-9EB7-0B65463853B4}" type="pres">
      <dgm:prSet presAssocID="{BC92DBD8-17EA-480F-9B2B-A65D8B70F487}" presName="level3hierChild" presStyleCnt="0"/>
      <dgm:spPr/>
    </dgm:pt>
    <dgm:pt modelId="{7A8DE694-77FD-4738-BEF6-44D19C8973F3}" type="pres">
      <dgm:prSet presAssocID="{3D969186-93AD-44D5-836C-46B3C0C5C64D}" presName="conn2-1" presStyleLbl="parChTrans1D3" presStyleIdx="1" presStyleCnt="6"/>
      <dgm:spPr/>
      <dgm:t>
        <a:bodyPr/>
        <a:lstStyle/>
        <a:p>
          <a:endParaRPr lang="en-US"/>
        </a:p>
      </dgm:t>
    </dgm:pt>
    <dgm:pt modelId="{7E384048-4542-4720-ADDE-9373FF2D0847}" type="pres">
      <dgm:prSet presAssocID="{3D969186-93AD-44D5-836C-46B3C0C5C64D}" presName="connTx" presStyleLbl="parChTrans1D3" presStyleIdx="1" presStyleCnt="6"/>
      <dgm:spPr/>
      <dgm:t>
        <a:bodyPr/>
        <a:lstStyle/>
        <a:p>
          <a:endParaRPr lang="en-US"/>
        </a:p>
      </dgm:t>
    </dgm:pt>
    <dgm:pt modelId="{0A84EF33-290F-4B25-B43B-1357400B1D3A}" type="pres">
      <dgm:prSet presAssocID="{6263372C-86BF-4370-8190-36A89E4D2F62}" presName="root2" presStyleCnt="0"/>
      <dgm:spPr/>
    </dgm:pt>
    <dgm:pt modelId="{D59F9EC8-74ED-41F8-94F6-7DF4A3319182}" type="pres">
      <dgm:prSet presAssocID="{6263372C-86BF-4370-8190-36A89E4D2F62}" presName="LevelTwoTextNode" presStyleLbl="node3" presStyleIdx="1" presStyleCnt="6" custScaleX="281980" custScaleY="231371">
        <dgm:presLayoutVars>
          <dgm:chPref val="3"/>
        </dgm:presLayoutVars>
      </dgm:prSet>
      <dgm:spPr/>
      <dgm:t>
        <a:bodyPr/>
        <a:lstStyle/>
        <a:p>
          <a:endParaRPr lang="en-US"/>
        </a:p>
      </dgm:t>
    </dgm:pt>
    <dgm:pt modelId="{891A6352-0AC6-4994-98F4-D8AB31224256}" type="pres">
      <dgm:prSet presAssocID="{6263372C-86BF-4370-8190-36A89E4D2F62}" presName="level3hierChild" presStyleCnt="0"/>
      <dgm:spPr/>
    </dgm:pt>
    <dgm:pt modelId="{F47F69AC-8A19-424B-A03F-BAF036C2B302}" type="pres">
      <dgm:prSet presAssocID="{60F83D5D-25E3-4CB8-B0A8-203044343493}" presName="conn2-1" presStyleLbl="parChTrans1D3" presStyleIdx="2" presStyleCnt="6"/>
      <dgm:spPr/>
      <dgm:t>
        <a:bodyPr/>
        <a:lstStyle/>
        <a:p>
          <a:endParaRPr lang="en-US"/>
        </a:p>
      </dgm:t>
    </dgm:pt>
    <dgm:pt modelId="{28B51CA6-151E-4BEE-8355-408340E3082B}" type="pres">
      <dgm:prSet presAssocID="{60F83D5D-25E3-4CB8-B0A8-203044343493}" presName="connTx" presStyleLbl="parChTrans1D3" presStyleIdx="2" presStyleCnt="6"/>
      <dgm:spPr/>
      <dgm:t>
        <a:bodyPr/>
        <a:lstStyle/>
        <a:p>
          <a:endParaRPr lang="en-US"/>
        </a:p>
      </dgm:t>
    </dgm:pt>
    <dgm:pt modelId="{1DF78BB6-3EBA-49FE-AA0D-34B50FE34C74}" type="pres">
      <dgm:prSet presAssocID="{62059671-68A7-4651-BA26-165B43DCBD44}" presName="root2" presStyleCnt="0"/>
      <dgm:spPr/>
    </dgm:pt>
    <dgm:pt modelId="{2132AFF2-3423-4130-823A-001B028DD536}" type="pres">
      <dgm:prSet presAssocID="{62059671-68A7-4651-BA26-165B43DCBD44}" presName="LevelTwoTextNode" presStyleLbl="node3" presStyleIdx="2" presStyleCnt="6" custScaleX="292076" custScaleY="208919">
        <dgm:presLayoutVars>
          <dgm:chPref val="3"/>
        </dgm:presLayoutVars>
      </dgm:prSet>
      <dgm:spPr/>
      <dgm:t>
        <a:bodyPr/>
        <a:lstStyle/>
        <a:p>
          <a:endParaRPr lang="en-US"/>
        </a:p>
      </dgm:t>
    </dgm:pt>
    <dgm:pt modelId="{C2821863-234A-4212-97CF-D507B9F68237}" type="pres">
      <dgm:prSet presAssocID="{62059671-68A7-4651-BA26-165B43DCBD44}" presName="level3hierChild" presStyleCnt="0"/>
      <dgm:spPr/>
    </dgm:pt>
    <dgm:pt modelId="{98C92B95-5A0A-4B78-A655-15E4F6D63615}" type="pres">
      <dgm:prSet presAssocID="{7A198FD4-0A54-476C-8D23-9F902C916FC6}" presName="conn2-1" presStyleLbl="parChTrans1D4" presStyleIdx="0" presStyleCnt="9"/>
      <dgm:spPr/>
      <dgm:t>
        <a:bodyPr/>
        <a:lstStyle/>
        <a:p>
          <a:endParaRPr lang="en-US"/>
        </a:p>
      </dgm:t>
    </dgm:pt>
    <dgm:pt modelId="{36DC30F2-C8E8-46AA-825B-45CF95AABBBA}" type="pres">
      <dgm:prSet presAssocID="{7A198FD4-0A54-476C-8D23-9F902C916FC6}" presName="connTx" presStyleLbl="parChTrans1D4" presStyleIdx="0" presStyleCnt="9"/>
      <dgm:spPr/>
      <dgm:t>
        <a:bodyPr/>
        <a:lstStyle/>
        <a:p>
          <a:endParaRPr lang="en-US"/>
        </a:p>
      </dgm:t>
    </dgm:pt>
    <dgm:pt modelId="{5D0E9E61-2A03-4676-81A1-FFCCADF507E4}" type="pres">
      <dgm:prSet presAssocID="{86CE008B-DC72-47E7-9EE6-3AF9045A9CD0}" presName="root2" presStyleCnt="0"/>
      <dgm:spPr/>
    </dgm:pt>
    <dgm:pt modelId="{F521EB3C-B301-4B27-B730-712F26A248B4}" type="pres">
      <dgm:prSet presAssocID="{86CE008B-DC72-47E7-9EE6-3AF9045A9CD0}" presName="LevelTwoTextNode" presStyleLbl="node4" presStyleIdx="0" presStyleCnt="9" custScaleX="212410" custScaleY="151676" custLinFactNeighborX="19605" custLinFactNeighborY="-69162">
        <dgm:presLayoutVars>
          <dgm:chPref val="3"/>
        </dgm:presLayoutVars>
      </dgm:prSet>
      <dgm:spPr/>
      <dgm:t>
        <a:bodyPr/>
        <a:lstStyle/>
        <a:p>
          <a:endParaRPr lang="en-US"/>
        </a:p>
      </dgm:t>
    </dgm:pt>
    <dgm:pt modelId="{526596E5-FF34-4AA3-8C78-48888256FA98}" type="pres">
      <dgm:prSet presAssocID="{86CE008B-DC72-47E7-9EE6-3AF9045A9CD0}" presName="level3hierChild" presStyleCnt="0"/>
      <dgm:spPr/>
    </dgm:pt>
    <dgm:pt modelId="{E33CD24A-6BE8-4B9A-ACA0-A9225B1D5F51}" type="pres">
      <dgm:prSet presAssocID="{2E57EC1D-8095-4B57-B1B1-0EE6CF3A4A01}" presName="conn2-1" presStyleLbl="parChTrans1D2" presStyleIdx="1" presStyleCnt="4"/>
      <dgm:spPr/>
      <dgm:t>
        <a:bodyPr/>
        <a:lstStyle/>
        <a:p>
          <a:endParaRPr lang="en-US"/>
        </a:p>
      </dgm:t>
    </dgm:pt>
    <dgm:pt modelId="{0076023D-F712-442B-A833-EDF86ECAC1B9}" type="pres">
      <dgm:prSet presAssocID="{2E57EC1D-8095-4B57-B1B1-0EE6CF3A4A01}" presName="connTx" presStyleLbl="parChTrans1D2" presStyleIdx="1" presStyleCnt="4"/>
      <dgm:spPr/>
      <dgm:t>
        <a:bodyPr/>
        <a:lstStyle/>
        <a:p>
          <a:endParaRPr lang="en-US"/>
        </a:p>
      </dgm:t>
    </dgm:pt>
    <dgm:pt modelId="{6A01CC61-315C-4DE3-9F8B-08B4098CA01B}" type="pres">
      <dgm:prSet presAssocID="{1A1A5F35-0850-4309-9F77-8E3DFB6F335B}" presName="root2" presStyleCnt="0"/>
      <dgm:spPr/>
    </dgm:pt>
    <dgm:pt modelId="{3A2E10ED-58EE-4F56-A5BB-D5B6CE87B022}" type="pres">
      <dgm:prSet presAssocID="{1A1A5F35-0850-4309-9F77-8E3DFB6F335B}" presName="LevelTwoTextNode" presStyleLbl="node2" presStyleIdx="1" presStyleCnt="4" custScaleX="227438" custScaleY="397867" custLinFactNeighborX="-15881" custLinFactNeighborY="-88169">
        <dgm:presLayoutVars>
          <dgm:chPref val="3"/>
        </dgm:presLayoutVars>
      </dgm:prSet>
      <dgm:spPr/>
      <dgm:t>
        <a:bodyPr/>
        <a:lstStyle/>
        <a:p>
          <a:endParaRPr lang="en-US"/>
        </a:p>
      </dgm:t>
    </dgm:pt>
    <dgm:pt modelId="{4AB4C6F5-FFB0-4C47-9556-66B65E343CFE}" type="pres">
      <dgm:prSet presAssocID="{1A1A5F35-0850-4309-9F77-8E3DFB6F335B}" presName="level3hierChild" presStyleCnt="0"/>
      <dgm:spPr/>
    </dgm:pt>
    <dgm:pt modelId="{4CA1FCD6-2F27-4BEF-8385-A5D74B9FD400}" type="pres">
      <dgm:prSet presAssocID="{0B4D404A-0F31-4EE5-8C6E-B2FAE6B74EDE}" presName="conn2-1" presStyleLbl="parChTrans1D3" presStyleIdx="3" presStyleCnt="6"/>
      <dgm:spPr/>
      <dgm:t>
        <a:bodyPr/>
        <a:lstStyle/>
        <a:p>
          <a:endParaRPr lang="en-US"/>
        </a:p>
      </dgm:t>
    </dgm:pt>
    <dgm:pt modelId="{AE9AE42D-3F77-4BF3-B97D-B3C25F2776AC}" type="pres">
      <dgm:prSet presAssocID="{0B4D404A-0F31-4EE5-8C6E-B2FAE6B74EDE}" presName="connTx" presStyleLbl="parChTrans1D3" presStyleIdx="3" presStyleCnt="6"/>
      <dgm:spPr/>
      <dgm:t>
        <a:bodyPr/>
        <a:lstStyle/>
        <a:p>
          <a:endParaRPr lang="en-US"/>
        </a:p>
      </dgm:t>
    </dgm:pt>
    <dgm:pt modelId="{B1282CB6-6127-4EC6-8921-2A349F574443}" type="pres">
      <dgm:prSet presAssocID="{3A055E19-E79B-461C-82C8-A73CEB60F2BB}" presName="root2" presStyleCnt="0"/>
      <dgm:spPr/>
    </dgm:pt>
    <dgm:pt modelId="{38B1D95F-4B6D-4CF2-8682-803BABDF9B45}" type="pres">
      <dgm:prSet presAssocID="{3A055E19-E79B-461C-82C8-A73CEB60F2BB}" presName="LevelTwoTextNode" presStyleLbl="node3" presStyleIdx="3" presStyleCnt="6" custScaleX="319952" custScaleY="268736">
        <dgm:presLayoutVars>
          <dgm:chPref val="3"/>
        </dgm:presLayoutVars>
      </dgm:prSet>
      <dgm:spPr/>
      <dgm:t>
        <a:bodyPr/>
        <a:lstStyle/>
        <a:p>
          <a:endParaRPr lang="en-US"/>
        </a:p>
      </dgm:t>
    </dgm:pt>
    <dgm:pt modelId="{59154CE8-52C0-46A7-87BF-DA7CF3AF25C2}" type="pres">
      <dgm:prSet presAssocID="{3A055E19-E79B-461C-82C8-A73CEB60F2BB}" presName="level3hierChild" presStyleCnt="0"/>
      <dgm:spPr/>
    </dgm:pt>
    <dgm:pt modelId="{2D649BCC-51B0-4B3B-8B29-84FD2C1BED1D}" type="pres">
      <dgm:prSet presAssocID="{D3AD807B-3DA9-4F15-AB48-BDA57997E65B}" presName="conn2-1" presStyleLbl="parChTrans1D4" presStyleIdx="1" presStyleCnt="9"/>
      <dgm:spPr/>
      <dgm:t>
        <a:bodyPr/>
        <a:lstStyle/>
        <a:p>
          <a:endParaRPr lang="en-US"/>
        </a:p>
      </dgm:t>
    </dgm:pt>
    <dgm:pt modelId="{55CD0EBD-4D02-4FC0-BA69-06FB2A6DC84B}" type="pres">
      <dgm:prSet presAssocID="{D3AD807B-3DA9-4F15-AB48-BDA57997E65B}" presName="connTx" presStyleLbl="parChTrans1D4" presStyleIdx="1" presStyleCnt="9"/>
      <dgm:spPr/>
      <dgm:t>
        <a:bodyPr/>
        <a:lstStyle/>
        <a:p>
          <a:endParaRPr lang="en-US"/>
        </a:p>
      </dgm:t>
    </dgm:pt>
    <dgm:pt modelId="{63F6D95A-3A99-4CBB-9EF9-95C1C0C2E044}" type="pres">
      <dgm:prSet presAssocID="{CCAC4F20-AA84-489D-9246-AEE02B03AD8E}" presName="root2" presStyleCnt="0"/>
      <dgm:spPr/>
    </dgm:pt>
    <dgm:pt modelId="{38096DF7-8FCF-4784-B4AF-0229FDCB87D8}" type="pres">
      <dgm:prSet presAssocID="{CCAC4F20-AA84-489D-9246-AEE02B03AD8E}" presName="LevelTwoTextNode" presStyleLbl="node4" presStyleIdx="1" presStyleCnt="9" custScaleX="207988" custScaleY="268736">
        <dgm:presLayoutVars>
          <dgm:chPref val="3"/>
        </dgm:presLayoutVars>
      </dgm:prSet>
      <dgm:spPr/>
      <dgm:t>
        <a:bodyPr/>
        <a:lstStyle/>
        <a:p>
          <a:endParaRPr lang="en-US"/>
        </a:p>
      </dgm:t>
    </dgm:pt>
    <dgm:pt modelId="{BC440CB2-6439-468E-BD98-2DFC23FA08FB}" type="pres">
      <dgm:prSet presAssocID="{CCAC4F20-AA84-489D-9246-AEE02B03AD8E}" presName="level3hierChild" presStyleCnt="0"/>
      <dgm:spPr/>
    </dgm:pt>
    <dgm:pt modelId="{0F7AC37D-98E7-4A41-87C1-6EA007D61270}" type="pres">
      <dgm:prSet presAssocID="{4397A8CA-BBC9-4CDC-8A91-CE0EFFDFA11A}" presName="conn2-1" presStyleLbl="parChTrans1D4" presStyleIdx="2" presStyleCnt="9"/>
      <dgm:spPr/>
      <dgm:t>
        <a:bodyPr/>
        <a:lstStyle/>
        <a:p>
          <a:endParaRPr lang="en-US"/>
        </a:p>
      </dgm:t>
    </dgm:pt>
    <dgm:pt modelId="{1675FCB1-ADF7-45B5-8609-B1D13F95F932}" type="pres">
      <dgm:prSet presAssocID="{4397A8CA-BBC9-4CDC-8A91-CE0EFFDFA11A}" presName="connTx" presStyleLbl="parChTrans1D4" presStyleIdx="2" presStyleCnt="9"/>
      <dgm:spPr/>
      <dgm:t>
        <a:bodyPr/>
        <a:lstStyle/>
        <a:p>
          <a:endParaRPr lang="en-US"/>
        </a:p>
      </dgm:t>
    </dgm:pt>
    <dgm:pt modelId="{D5ABA520-A6B0-489C-8388-4B2BE03474E8}" type="pres">
      <dgm:prSet presAssocID="{7C1DE254-96D7-4BCF-B5BF-5C8CDD0711D4}" presName="root2" presStyleCnt="0"/>
      <dgm:spPr/>
    </dgm:pt>
    <dgm:pt modelId="{78B9AB37-D222-487B-85A7-A7703587155C}" type="pres">
      <dgm:prSet presAssocID="{7C1DE254-96D7-4BCF-B5BF-5C8CDD0711D4}" presName="LevelTwoTextNode" presStyleLbl="node4" presStyleIdx="2" presStyleCnt="9" custScaleX="256526" custScaleY="271632" custLinFactX="380374" custLinFactY="-257538" custLinFactNeighborX="400000" custLinFactNeighborY="-300000">
        <dgm:presLayoutVars>
          <dgm:chPref val="3"/>
        </dgm:presLayoutVars>
      </dgm:prSet>
      <dgm:spPr/>
      <dgm:t>
        <a:bodyPr/>
        <a:lstStyle/>
        <a:p>
          <a:endParaRPr lang="en-US"/>
        </a:p>
      </dgm:t>
    </dgm:pt>
    <dgm:pt modelId="{6F00E89A-20CE-4E7C-93BE-FF9D329DAB19}" type="pres">
      <dgm:prSet presAssocID="{7C1DE254-96D7-4BCF-B5BF-5C8CDD0711D4}" presName="level3hierChild" presStyleCnt="0"/>
      <dgm:spPr/>
    </dgm:pt>
    <dgm:pt modelId="{07B8AA25-D3C7-4F53-A1E6-CD6C58C953CC}" type="pres">
      <dgm:prSet presAssocID="{F6B4A916-FCF7-4F89-9491-34954CBA3A36}" presName="conn2-1" presStyleLbl="parChTrans1D4" presStyleIdx="3" presStyleCnt="9"/>
      <dgm:spPr/>
      <dgm:t>
        <a:bodyPr/>
        <a:lstStyle/>
        <a:p>
          <a:endParaRPr lang="en-US"/>
        </a:p>
      </dgm:t>
    </dgm:pt>
    <dgm:pt modelId="{A3659981-4347-46B5-900D-B927738F61B4}" type="pres">
      <dgm:prSet presAssocID="{F6B4A916-FCF7-4F89-9491-34954CBA3A36}" presName="connTx" presStyleLbl="parChTrans1D4" presStyleIdx="3" presStyleCnt="9"/>
      <dgm:spPr/>
      <dgm:t>
        <a:bodyPr/>
        <a:lstStyle/>
        <a:p>
          <a:endParaRPr lang="en-US"/>
        </a:p>
      </dgm:t>
    </dgm:pt>
    <dgm:pt modelId="{0819C986-F177-4CC3-9779-9761CA1139E0}" type="pres">
      <dgm:prSet presAssocID="{B3490ADE-5248-4195-BB2D-9AAAF240E854}" presName="root2" presStyleCnt="0"/>
      <dgm:spPr/>
    </dgm:pt>
    <dgm:pt modelId="{EB53ED80-5B9C-4DC9-A42D-BC0A161A8386}" type="pres">
      <dgm:prSet presAssocID="{B3490ADE-5248-4195-BB2D-9AAAF240E854}" presName="LevelTwoTextNode" presStyleLbl="node4" presStyleIdx="3" presStyleCnt="9" custScaleX="251654" custScaleY="244799" custLinFactX="500000" custLinFactY="-275627" custLinFactNeighborX="553031" custLinFactNeighborY="-300000">
        <dgm:presLayoutVars>
          <dgm:chPref val="3"/>
        </dgm:presLayoutVars>
      </dgm:prSet>
      <dgm:spPr/>
      <dgm:t>
        <a:bodyPr/>
        <a:lstStyle/>
        <a:p>
          <a:endParaRPr lang="en-US"/>
        </a:p>
      </dgm:t>
    </dgm:pt>
    <dgm:pt modelId="{721ED9D6-EC26-4C25-8FA7-2BE9F4637BB4}" type="pres">
      <dgm:prSet presAssocID="{B3490ADE-5248-4195-BB2D-9AAAF240E854}" presName="level3hierChild" presStyleCnt="0"/>
      <dgm:spPr/>
    </dgm:pt>
    <dgm:pt modelId="{E7789019-F764-41F5-9EE0-23080BE8AE86}" type="pres">
      <dgm:prSet presAssocID="{9846D185-8B1C-42DD-933A-9433CE80713D}" presName="conn2-1" presStyleLbl="parChTrans1D4" presStyleIdx="4" presStyleCnt="9"/>
      <dgm:spPr/>
      <dgm:t>
        <a:bodyPr/>
        <a:lstStyle/>
        <a:p>
          <a:endParaRPr lang="en-US"/>
        </a:p>
      </dgm:t>
    </dgm:pt>
    <dgm:pt modelId="{7DE42154-55C0-4B15-A321-FDE961E2E55C}" type="pres">
      <dgm:prSet presAssocID="{9846D185-8B1C-42DD-933A-9433CE80713D}" presName="connTx" presStyleLbl="parChTrans1D4" presStyleIdx="4" presStyleCnt="9"/>
      <dgm:spPr/>
      <dgm:t>
        <a:bodyPr/>
        <a:lstStyle/>
        <a:p>
          <a:endParaRPr lang="en-US"/>
        </a:p>
      </dgm:t>
    </dgm:pt>
    <dgm:pt modelId="{39C4628B-7511-4079-ABBC-CBC0B0B4C3B2}" type="pres">
      <dgm:prSet presAssocID="{8D319377-EDCA-4A73-B16C-875CDE18CDA7}" presName="root2" presStyleCnt="0"/>
      <dgm:spPr/>
    </dgm:pt>
    <dgm:pt modelId="{EFC01214-DE04-498C-BF76-3D90A90AB352}" type="pres">
      <dgm:prSet presAssocID="{8D319377-EDCA-4A73-B16C-875CDE18CDA7}" presName="LevelTwoTextNode" presStyleLbl="node4" presStyleIdx="4" presStyleCnt="9" custScaleX="266397" custScaleY="274992" custLinFactX="300000" custLinFactNeighborX="322176" custLinFactNeighborY="-81935">
        <dgm:presLayoutVars>
          <dgm:chPref val="3"/>
        </dgm:presLayoutVars>
      </dgm:prSet>
      <dgm:spPr/>
      <dgm:t>
        <a:bodyPr/>
        <a:lstStyle/>
        <a:p>
          <a:endParaRPr lang="en-US"/>
        </a:p>
      </dgm:t>
    </dgm:pt>
    <dgm:pt modelId="{26128853-2676-4EE2-B71B-033F4A97BA00}" type="pres">
      <dgm:prSet presAssocID="{8D319377-EDCA-4A73-B16C-875CDE18CDA7}" presName="level3hierChild" presStyleCnt="0"/>
      <dgm:spPr/>
    </dgm:pt>
    <dgm:pt modelId="{B7449BF4-51AB-4A30-9DF3-F278BAAFC023}" type="pres">
      <dgm:prSet presAssocID="{B5DA6F5A-AFD1-448C-8F7A-31B597EC74ED}" presName="conn2-1" presStyleLbl="parChTrans1D2" presStyleIdx="2" presStyleCnt="4"/>
      <dgm:spPr/>
      <dgm:t>
        <a:bodyPr/>
        <a:lstStyle/>
        <a:p>
          <a:endParaRPr lang="en-US"/>
        </a:p>
      </dgm:t>
    </dgm:pt>
    <dgm:pt modelId="{9FCF2F74-C7D7-4066-AECF-8476E22BEC50}" type="pres">
      <dgm:prSet presAssocID="{B5DA6F5A-AFD1-448C-8F7A-31B597EC74ED}" presName="connTx" presStyleLbl="parChTrans1D2" presStyleIdx="2" presStyleCnt="4"/>
      <dgm:spPr/>
      <dgm:t>
        <a:bodyPr/>
        <a:lstStyle/>
        <a:p>
          <a:endParaRPr lang="en-US"/>
        </a:p>
      </dgm:t>
    </dgm:pt>
    <dgm:pt modelId="{18D487A3-6A58-4D2C-B43D-C82BF1BAE63D}" type="pres">
      <dgm:prSet presAssocID="{ABDF9E81-2F6F-48FF-8ED5-E7EE79D4B142}" presName="root2" presStyleCnt="0"/>
      <dgm:spPr/>
    </dgm:pt>
    <dgm:pt modelId="{6BB336E7-EF05-4303-B185-29EA14F97B35}" type="pres">
      <dgm:prSet presAssocID="{ABDF9E81-2F6F-48FF-8ED5-E7EE79D4B142}" presName="LevelTwoTextNode" presStyleLbl="node2" presStyleIdx="2" presStyleCnt="4" custScaleX="183794" custScaleY="300555">
        <dgm:presLayoutVars>
          <dgm:chPref val="3"/>
        </dgm:presLayoutVars>
      </dgm:prSet>
      <dgm:spPr/>
      <dgm:t>
        <a:bodyPr/>
        <a:lstStyle/>
        <a:p>
          <a:endParaRPr lang="en-US"/>
        </a:p>
      </dgm:t>
    </dgm:pt>
    <dgm:pt modelId="{DA1F8E5E-512F-4E79-9E26-7D55CF4E4A88}" type="pres">
      <dgm:prSet presAssocID="{ABDF9E81-2F6F-48FF-8ED5-E7EE79D4B142}" presName="level3hierChild" presStyleCnt="0"/>
      <dgm:spPr/>
    </dgm:pt>
    <dgm:pt modelId="{A66A6AB0-8FB1-4A9C-A819-560143939075}" type="pres">
      <dgm:prSet presAssocID="{315735C2-2A11-4CEB-AB8A-B7C29DCB9356}" presName="conn2-1" presStyleLbl="parChTrans1D3" presStyleIdx="4" presStyleCnt="6"/>
      <dgm:spPr/>
      <dgm:t>
        <a:bodyPr/>
        <a:lstStyle/>
        <a:p>
          <a:endParaRPr lang="en-US"/>
        </a:p>
      </dgm:t>
    </dgm:pt>
    <dgm:pt modelId="{316D602F-78E6-469D-BBB9-17A8C9FB850E}" type="pres">
      <dgm:prSet presAssocID="{315735C2-2A11-4CEB-AB8A-B7C29DCB9356}" presName="connTx" presStyleLbl="parChTrans1D3" presStyleIdx="4" presStyleCnt="6"/>
      <dgm:spPr/>
      <dgm:t>
        <a:bodyPr/>
        <a:lstStyle/>
        <a:p>
          <a:endParaRPr lang="en-US"/>
        </a:p>
      </dgm:t>
    </dgm:pt>
    <dgm:pt modelId="{F2E777CC-D4D7-487B-A1F4-02E0B1354D0A}" type="pres">
      <dgm:prSet presAssocID="{544B3111-9952-4F2B-9E76-C0385D03751A}" presName="root2" presStyleCnt="0"/>
      <dgm:spPr/>
    </dgm:pt>
    <dgm:pt modelId="{0C483F40-2760-4FF9-98C8-D78A1537297B}" type="pres">
      <dgm:prSet presAssocID="{544B3111-9952-4F2B-9E76-C0385D03751A}" presName="LevelTwoTextNode" presStyleLbl="node3" presStyleIdx="4" presStyleCnt="6" custScaleY="194777" custLinFactY="-95518" custLinFactNeighborX="11705" custLinFactNeighborY="-100000">
        <dgm:presLayoutVars>
          <dgm:chPref val="3"/>
        </dgm:presLayoutVars>
      </dgm:prSet>
      <dgm:spPr/>
      <dgm:t>
        <a:bodyPr/>
        <a:lstStyle/>
        <a:p>
          <a:endParaRPr lang="en-US"/>
        </a:p>
      </dgm:t>
    </dgm:pt>
    <dgm:pt modelId="{5CCFA824-4E6F-4E3F-B511-C107D1D1B9B8}" type="pres">
      <dgm:prSet presAssocID="{544B3111-9952-4F2B-9E76-C0385D03751A}" presName="level3hierChild" presStyleCnt="0"/>
      <dgm:spPr/>
    </dgm:pt>
    <dgm:pt modelId="{46CD4F7A-D249-413B-8D0E-61A75A3DC197}" type="pres">
      <dgm:prSet presAssocID="{3E71E546-E60D-4D62-A165-3A69B4A2EE6F}" presName="conn2-1" presStyleLbl="parChTrans1D4" presStyleIdx="5" presStyleCnt="9"/>
      <dgm:spPr/>
      <dgm:t>
        <a:bodyPr/>
        <a:lstStyle/>
        <a:p>
          <a:endParaRPr lang="en-US"/>
        </a:p>
      </dgm:t>
    </dgm:pt>
    <dgm:pt modelId="{AE6F9626-A648-43EB-9C91-74A266713F81}" type="pres">
      <dgm:prSet presAssocID="{3E71E546-E60D-4D62-A165-3A69B4A2EE6F}" presName="connTx" presStyleLbl="parChTrans1D4" presStyleIdx="5" presStyleCnt="9"/>
      <dgm:spPr/>
      <dgm:t>
        <a:bodyPr/>
        <a:lstStyle/>
        <a:p>
          <a:endParaRPr lang="en-US"/>
        </a:p>
      </dgm:t>
    </dgm:pt>
    <dgm:pt modelId="{2C8293C7-2C1E-483A-A156-2F4656A26341}" type="pres">
      <dgm:prSet presAssocID="{65F555F9-580B-45DA-97EA-365AA86C2F4D}" presName="root2" presStyleCnt="0"/>
      <dgm:spPr/>
    </dgm:pt>
    <dgm:pt modelId="{BA973BCD-918A-45FB-9D2E-E71B48A00AF6}" type="pres">
      <dgm:prSet presAssocID="{65F555F9-580B-45DA-97EA-365AA86C2F4D}" presName="LevelTwoTextNode" presStyleLbl="node4" presStyleIdx="5" presStyleCnt="9" custScaleX="167160" custScaleY="172775">
        <dgm:presLayoutVars>
          <dgm:chPref val="3"/>
        </dgm:presLayoutVars>
      </dgm:prSet>
      <dgm:spPr/>
      <dgm:t>
        <a:bodyPr/>
        <a:lstStyle/>
        <a:p>
          <a:endParaRPr lang="en-US"/>
        </a:p>
      </dgm:t>
    </dgm:pt>
    <dgm:pt modelId="{139632FE-0C8D-4448-8628-C0FC7FB011BA}" type="pres">
      <dgm:prSet presAssocID="{65F555F9-580B-45DA-97EA-365AA86C2F4D}" presName="level3hierChild" presStyleCnt="0"/>
      <dgm:spPr/>
    </dgm:pt>
    <dgm:pt modelId="{87C269D5-D90E-4E27-8534-3B44EEE9A33D}" type="pres">
      <dgm:prSet presAssocID="{B10D9656-EDE0-478F-B135-2C7A56A2E23E}" presName="conn2-1" presStyleLbl="parChTrans1D4" presStyleIdx="6" presStyleCnt="9"/>
      <dgm:spPr/>
      <dgm:t>
        <a:bodyPr/>
        <a:lstStyle/>
        <a:p>
          <a:endParaRPr lang="en-US"/>
        </a:p>
      </dgm:t>
    </dgm:pt>
    <dgm:pt modelId="{EFC809AD-BBA5-4661-A969-473246D757D8}" type="pres">
      <dgm:prSet presAssocID="{B10D9656-EDE0-478F-B135-2C7A56A2E23E}" presName="connTx" presStyleLbl="parChTrans1D4" presStyleIdx="6" presStyleCnt="9"/>
      <dgm:spPr/>
      <dgm:t>
        <a:bodyPr/>
        <a:lstStyle/>
        <a:p>
          <a:endParaRPr lang="en-US"/>
        </a:p>
      </dgm:t>
    </dgm:pt>
    <dgm:pt modelId="{643AD19E-8DD2-4B99-817D-B4FDA9856E5F}" type="pres">
      <dgm:prSet presAssocID="{980B0532-CDEA-4E1A-9651-2D7E35D34A2B}" presName="root2" presStyleCnt="0"/>
      <dgm:spPr/>
    </dgm:pt>
    <dgm:pt modelId="{37AAB830-0F3B-46E2-95A9-7361E79842C0}" type="pres">
      <dgm:prSet presAssocID="{980B0532-CDEA-4E1A-9651-2D7E35D34A2B}" presName="LevelTwoTextNode" presStyleLbl="node4" presStyleIdx="6" presStyleCnt="9">
        <dgm:presLayoutVars>
          <dgm:chPref val="3"/>
        </dgm:presLayoutVars>
      </dgm:prSet>
      <dgm:spPr/>
      <dgm:t>
        <a:bodyPr/>
        <a:lstStyle/>
        <a:p>
          <a:endParaRPr lang="en-US"/>
        </a:p>
      </dgm:t>
    </dgm:pt>
    <dgm:pt modelId="{F3EEAC3A-72F2-4A4B-8F8B-F18595161325}" type="pres">
      <dgm:prSet presAssocID="{980B0532-CDEA-4E1A-9651-2D7E35D34A2B}" presName="level3hierChild" presStyleCnt="0"/>
      <dgm:spPr/>
    </dgm:pt>
    <dgm:pt modelId="{7680C8EE-4B7C-4044-9956-2D0872095098}" type="pres">
      <dgm:prSet presAssocID="{DBFA7B79-B19C-496C-8DBA-9D244B0544B1}" presName="conn2-1" presStyleLbl="parChTrans1D4" presStyleIdx="7" presStyleCnt="9"/>
      <dgm:spPr/>
      <dgm:t>
        <a:bodyPr/>
        <a:lstStyle/>
        <a:p>
          <a:endParaRPr lang="en-US"/>
        </a:p>
      </dgm:t>
    </dgm:pt>
    <dgm:pt modelId="{D9CCA941-0104-40CB-83F6-91C4533FE45F}" type="pres">
      <dgm:prSet presAssocID="{DBFA7B79-B19C-496C-8DBA-9D244B0544B1}" presName="connTx" presStyleLbl="parChTrans1D4" presStyleIdx="7" presStyleCnt="9"/>
      <dgm:spPr/>
      <dgm:t>
        <a:bodyPr/>
        <a:lstStyle/>
        <a:p>
          <a:endParaRPr lang="en-US"/>
        </a:p>
      </dgm:t>
    </dgm:pt>
    <dgm:pt modelId="{9989F4DA-5686-4B34-99A6-65D1E2C23025}" type="pres">
      <dgm:prSet presAssocID="{FA6B3489-CE10-47FE-B80A-367BECFF6EB7}" presName="root2" presStyleCnt="0"/>
      <dgm:spPr/>
    </dgm:pt>
    <dgm:pt modelId="{59820D2A-BFB2-475B-87E5-FD91344CE164}" type="pres">
      <dgm:prSet presAssocID="{FA6B3489-CE10-47FE-B80A-367BECFF6EB7}" presName="LevelTwoTextNode" presStyleLbl="node4" presStyleIdx="7" presStyleCnt="9" custScaleX="208428" custScaleY="241994">
        <dgm:presLayoutVars>
          <dgm:chPref val="3"/>
        </dgm:presLayoutVars>
      </dgm:prSet>
      <dgm:spPr/>
      <dgm:t>
        <a:bodyPr/>
        <a:lstStyle/>
        <a:p>
          <a:endParaRPr lang="en-US"/>
        </a:p>
      </dgm:t>
    </dgm:pt>
    <dgm:pt modelId="{06291C66-3134-4AEF-BB25-72F47C7C8DB5}" type="pres">
      <dgm:prSet presAssocID="{FA6B3489-CE10-47FE-B80A-367BECFF6EB7}" presName="level3hierChild" presStyleCnt="0"/>
      <dgm:spPr/>
    </dgm:pt>
    <dgm:pt modelId="{FBB21468-79B5-44C2-9499-47293460D95B}" type="pres">
      <dgm:prSet presAssocID="{8CD7990C-4956-470E-ACE5-4E21086F2064}" presName="conn2-1" presStyleLbl="parChTrans1D4" presStyleIdx="8" presStyleCnt="9"/>
      <dgm:spPr/>
      <dgm:t>
        <a:bodyPr/>
        <a:lstStyle/>
        <a:p>
          <a:endParaRPr lang="en-US"/>
        </a:p>
      </dgm:t>
    </dgm:pt>
    <dgm:pt modelId="{9ECE7A7A-BB21-471F-AEB7-7E08F0058A80}" type="pres">
      <dgm:prSet presAssocID="{8CD7990C-4956-470E-ACE5-4E21086F2064}" presName="connTx" presStyleLbl="parChTrans1D4" presStyleIdx="8" presStyleCnt="9"/>
      <dgm:spPr/>
      <dgm:t>
        <a:bodyPr/>
        <a:lstStyle/>
        <a:p>
          <a:endParaRPr lang="en-US"/>
        </a:p>
      </dgm:t>
    </dgm:pt>
    <dgm:pt modelId="{696233BE-A616-4E86-BCF2-FDB5475334BE}" type="pres">
      <dgm:prSet presAssocID="{4025FB29-AAC1-48F4-93F3-CB6A80A490E2}" presName="root2" presStyleCnt="0"/>
      <dgm:spPr/>
    </dgm:pt>
    <dgm:pt modelId="{8E5DB00C-D12C-4F45-951D-8A3DDA25268B}" type="pres">
      <dgm:prSet presAssocID="{4025FB29-AAC1-48F4-93F3-CB6A80A490E2}" presName="LevelTwoTextNode" presStyleLbl="node4" presStyleIdx="8" presStyleCnt="9" custScaleY="225140">
        <dgm:presLayoutVars>
          <dgm:chPref val="3"/>
        </dgm:presLayoutVars>
      </dgm:prSet>
      <dgm:spPr/>
      <dgm:t>
        <a:bodyPr/>
        <a:lstStyle/>
        <a:p>
          <a:endParaRPr lang="en-US"/>
        </a:p>
      </dgm:t>
    </dgm:pt>
    <dgm:pt modelId="{038E1758-4C46-47D8-BC8A-E8DE8CA1CF65}" type="pres">
      <dgm:prSet presAssocID="{4025FB29-AAC1-48F4-93F3-CB6A80A490E2}" presName="level3hierChild" presStyleCnt="0"/>
      <dgm:spPr/>
    </dgm:pt>
    <dgm:pt modelId="{27861B25-C580-408F-9E43-CEFDB5F5DB84}" type="pres">
      <dgm:prSet presAssocID="{AC1D5757-F8A4-424C-9566-1DC7220F829C}" presName="conn2-1" presStyleLbl="parChTrans1D2" presStyleIdx="3" presStyleCnt="4"/>
      <dgm:spPr/>
      <dgm:t>
        <a:bodyPr/>
        <a:lstStyle/>
        <a:p>
          <a:endParaRPr lang="en-US"/>
        </a:p>
      </dgm:t>
    </dgm:pt>
    <dgm:pt modelId="{214C1E3D-CA25-433F-9032-AC1A7D6A99F5}" type="pres">
      <dgm:prSet presAssocID="{AC1D5757-F8A4-424C-9566-1DC7220F829C}" presName="connTx" presStyleLbl="parChTrans1D2" presStyleIdx="3" presStyleCnt="4"/>
      <dgm:spPr/>
      <dgm:t>
        <a:bodyPr/>
        <a:lstStyle/>
        <a:p>
          <a:endParaRPr lang="en-US"/>
        </a:p>
      </dgm:t>
    </dgm:pt>
    <dgm:pt modelId="{A62DD4EF-E907-4346-9FE3-92234AA7D9B5}" type="pres">
      <dgm:prSet presAssocID="{7E8C3049-8ADB-4E11-83F2-BB16B17E9284}" presName="root2" presStyleCnt="0"/>
      <dgm:spPr/>
    </dgm:pt>
    <dgm:pt modelId="{C31766C7-5C61-4613-847C-6C7151EFAD79}" type="pres">
      <dgm:prSet presAssocID="{7E8C3049-8ADB-4E11-83F2-BB16B17E9284}" presName="LevelTwoTextNode" presStyleLbl="node2" presStyleIdx="3" presStyleCnt="4" custScaleX="286821" custScaleY="250337" custLinFactX="-100000" custLinFactNeighborX="-181226" custLinFactNeighborY="16645">
        <dgm:presLayoutVars>
          <dgm:chPref val="3"/>
        </dgm:presLayoutVars>
      </dgm:prSet>
      <dgm:spPr/>
      <dgm:t>
        <a:bodyPr/>
        <a:lstStyle/>
        <a:p>
          <a:endParaRPr lang="en-US"/>
        </a:p>
      </dgm:t>
    </dgm:pt>
    <dgm:pt modelId="{073E0009-8D70-4975-8E98-F465ADA14105}" type="pres">
      <dgm:prSet presAssocID="{7E8C3049-8ADB-4E11-83F2-BB16B17E9284}" presName="level3hierChild" presStyleCnt="0"/>
      <dgm:spPr/>
    </dgm:pt>
    <dgm:pt modelId="{CBC88FCF-C906-40D3-B48A-E70130F0A672}" type="pres">
      <dgm:prSet presAssocID="{08A7F981-095B-45A3-9062-8C144C2ADC07}" presName="conn2-1" presStyleLbl="parChTrans1D3" presStyleIdx="5" presStyleCnt="6"/>
      <dgm:spPr/>
      <dgm:t>
        <a:bodyPr/>
        <a:lstStyle/>
        <a:p>
          <a:endParaRPr lang="en-US"/>
        </a:p>
      </dgm:t>
    </dgm:pt>
    <dgm:pt modelId="{EF49F5EC-F10E-43E1-9F00-229F09493260}" type="pres">
      <dgm:prSet presAssocID="{08A7F981-095B-45A3-9062-8C144C2ADC07}" presName="connTx" presStyleLbl="parChTrans1D3" presStyleIdx="5" presStyleCnt="6"/>
      <dgm:spPr/>
      <dgm:t>
        <a:bodyPr/>
        <a:lstStyle/>
        <a:p>
          <a:endParaRPr lang="en-US"/>
        </a:p>
      </dgm:t>
    </dgm:pt>
    <dgm:pt modelId="{ACDB9367-4603-46B2-AEC4-139EF9DAB609}" type="pres">
      <dgm:prSet presAssocID="{2BD9EC32-12DF-433F-9E62-22CF2E157DBE}" presName="root2" presStyleCnt="0"/>
      <dgm:spPr/>
    </dgm:pt>
    <dgm:pt modelId="{26030554-5E97-4768-A775-B4DE5F84DF29}" type="pres">
      <dgm:prSet presAssocID="{2BD9EC32-12DF-433F-9E62-22CF2E157DBE}" presName="LevelTwoTextNode" presStyleLbl="node3" presStyleIdx="5" presStyleCnt="6" custScaleX="192185" custScaleY="311162">
        <dgm:presLayoutVars>
          <dgm:chPref val="3"/>
        </dgm:presLayoutVars>
      </dgm:prSet>
      <dgm:spPr/>
      <dgm:t>
        <a:bodyPr/>
        <a:lstStyle/>
        <a:p>
          <a:endParaRPr lang="en-US"/>
        </a:p>
      </dgm:t>
    </dgm:pt>
    <dgm:pt modelId="{BE522194-8312-4120-A69B-47A4692A34B8}" type="pres">
      <dgm:prSet presAssocID="{2BD9EC32-12DF-433F-9E62-22CF2E157DBE}" presName="level3hierChild" presStyleCnt="0"/>
      <dgm:spPr/>
    </dgm:pt>
  </dgm:ptLst>
  <dgm:cxnLst>
    <dgm:cxn modelId="{3EB1D674-8997-4B7B-A34D-10E39C6D9199}" type="presOf" srcId="{3D969186-93AD-44D5-836C-46B3C0C5C64D}" destId="{7E384048-4542-4720-ADDE-9373FF2D0847}" srcOrd="1" destOrd="0" presId="urn:microsoft.com/office/officeart/2005/8/layout/hierarchy2"/>
    <dgm:cxn modelId="{AA5B7397-8FBA-40BC-9153-E0DFBA3A4C01}" type="presOf" srcId="{D3AD807B-3DA9-4F15-AB48-BDA57997E65B}" destId="{55CD0EBD-4D02-4FC0-BA69-06FB2A6DC84B}" srcOrd="1" destOrd="0" presId="urn:microsoft.com/office/officeart/2005/8/layout/hierarchy2"/>
    <dgm:cxn modelId="{D589F1BD-57C9-4359-8F8F-4F20F6AD3877}" srcId="{65F555F9-580B-45DA-97EA-365AA86C2F4D}" destId="{980B0532-CDEA-4E1A-9651-2D7E35D34A2B}" srcOrd="0" destOrd="0" parTransId="{B10D9656-EDE0-478F-B135-2C7A56A2E23E}" sibTransId="{BD56EDD4-2DBC-4ED4-BFBF-56173E9BA844}"/>
    <dgm:cxn modelId="{BD586119-6FD8-4771-B6FF-3A80CD1E0308}" type="presOf" srcId="{315735C2-2A11-4CEB-AB8A-B7C29DCB9356}" destId="{316D602F-78E6-469D-BBB9-17A8C9FB850E}" srcOrd="1" destOrd="0" presId="urn:microsoft.com/office/officeart/2005/8/layout/hierarchy2"/>
    <dgm:cxn modelId="{11E638D6-16E3-4EEC-973E-05DD00BFCF85}" type="presOf" srcId="{C559A259-EB9D-43EA-9B7A-E25EED06B7E9}" destId="{CB5DE413-AD93-456E-9CE8-4A095B5F6C4A}" srcOrd="0" destOrd="0" presId="urn:microsoft.com/office/officeart/2005/8/layout/hierarchy2"/>
    <dgm:cxn modelId="{45422148-B1F2-4D34-AE73-0F4FE62AD014}" type="presOf" srcId="{980B0532-CDEA-4E1A-9651-2D7E35D34A2B}" destId="{37AAB830-0F3B-46E2-95A9-7361E79842C0}" srcOrd="0" destOrd="0" presId="urn:microsoft.com/office/officeart/2005/8/layout/hierarchy2"/>
    <dgm:cxn modelId="{8447A3EE-883F-4250-8B64-CA2BAAFFBED4}" type="presOf" srcId="{B5DA6F5A-AFD1-448C-8F7A-31B597EC74ED}" destId="{B7449BF4-51AB-4A30-9DF3-F278BAAFC023}" srcOrd="0" destOrd="0" presId="urn:microsoft.com/office/officeart/2005/8/layout/hierarchy2"/>
    <dgm:cxn modelId="{64FF85BC-85BC-45BC-B5BF-81F49377F4FC}" srcId="{057736D7-7B5C-4F54-953D-BE1451F62138}" destId="{C559A259-EB9D-43EA-9B7A-E25EED06B7E9}" srcOrd="0" destOrd="0" parTransId="{F3264CA8-D938-4836-A093-4CE91C8C775F}" sibTransId="{FD787041-267E-4ABA-A144-04D6C700306B}"/>
    <dgm:cxn modelId="{7B41915B-7478-42C9-A7DF-B9F5C5E5399C}" srcId="{CCAC4F20-AA84-489D-9246-AEE02B03AD8E}" destId="{B3490ADE-5248-4195-BB2D-9AAAF240E854}" srcOrd="1" destOrd="0" parTransId="{F6B4A916-FCF7-4F89-9491-34954CBA3A36}" sibTransId="{F4A43CCA-4952-4AE3-A68A-F2C83E551893}"/>
    <dgm:cxn modelId="{15E1C094-692C-4ED4-93CB-CB3F507BCF96}" srcId="{62059671-68A7-4651-BA26-165B43DCBD44}" destId="{86CE008B-DC72-47E7-9EE6-3AF9045A9CD0}" srcOrd="0" destOrd="0" parTransId="{7A198FD4-0A54-476C-8D23-9F902C916FC6}" sibTransId="{8E84AA40-71C1-41E9-9F55-8BEA4CCAAE10}"/>
    <dgm:cxn modelId="{DDD1D1B1-E54B-4DD4-A8D4-EDCD310E8341}" type="presOf" srcId="{FA6B3489-CE10-47FE-B80A-367BECFF6EB7}" destId="{59820D2A-BFB2-475B-87E5-FD91344CE164}" srcOrd="0" destOrd="0" presId="urn:microsoft.com/office/officeart/2005/8/layout/hierarchy2"/>
    <dgm:cxn modelId="{36B53892-56CA-4532-8388-9B364F0C7057}" type="presOf" srcId="{DBFA7B79-B19C-496C-8DBA-9D244B0544B1}" destId="{D9CCA941-0104-40CB-83F6-91C4533FE45F}" srcOrd="1" destOrd="0" presId="urn:microsoft.com/office/officeart/2005/8/layout/hierarchy2"/>
    <dgm:cxn modelId="{BC249D58-3C0D-43C1-A547-A2C46D7E8F82}" type="presOf" srcId="{B3490ADE-5248-4195-BB2D-9AAAF240E854}" destId="{EB53ED80-5B9C-4DC9-A42D-BC0A161A8386}" srcOrd="0" destOrd="0" presId="urn:microsoft.com/office/officeart/2005/8/layout/hierarchy2"/>
    <dgm:cxn modelId="{5CA9E4E7-FC3A-41F9-A93D-9FE38F33FEC9}" type="presOf" srcId="{B10D9656-EDE0-478F-B135-2C7A56A2E23E}" destId="{EFC809AD-BBA5-4661-A969-473246D757D8}" srcOrd="1" destOrd="0" presId="urn:microsoft.com/office/officeart/2005/8/layout/hierarchy2"/>
    <dgm:cxn modelId="{2E11D8FF-EF98-4D71-86E4-87BF41487B71}" type="presOf" srcId="{941F52C2-9D78-40ED-9A33-7E5013BD596C}" destId="{F3FCA980-7A66-4B0D-A6ED-68755E7EC8B2}" srcOrd="1" destOrd="0" presId="urn:microsoft.com/office/officeart/2005/8/layout/hierarchy2"/>
    <dgm:cxn modelId="{8314A275-B8EB-4B60-B4E1-CCC11D13253F}" type="presOf" srcId="{2BD9EC32-12DF-433F-9E62-22CF2E157DBE}" destId="{26030554-5E97-4768-A775-B4DE5F84DF29}" srcOrd="0" destOrd="0" presId="urn:microsoft.com/office/officeart/2005/8/layout/hierarchy2"/>
    <dgm:cxn modelId="{A78E0AAA-8A9E-4D67-94B3-193BBA8FD572}" srcId="{057736D7-7B5C-4F54-953D-BE1451F62138}" destId="{7E8C3049-8ADB-4E11-83F2-BB16B17E9284}" srcOrd="3" destOrd="0" parTransId="{AC1D5757-F8A4-424C-9566-1DC7220F829C}" sibTransId="{7FF8E12E-B83E-4726-BC65-AF836FB659AB}"/>
    <dgm:cxn modelId="{936A3ECD-FDE0-47FC-980A-73469FBEB1B5}" srcId="{3A055E19-E79B-461C-82C8-A73CEB60F2BB}" destId="{CCAC4F20-AA84-489D-9246-AEE02B03AD8E}" srcOrd="0" destOrd="0" parTransId="{D3AD807B-3DA9-4F15-AB48-BDA57997E65B}" sibTransId="{29C4458E-322A-454D-97DD-7122FB44D7AE}"/>
    <dgm:cxn modelId="{DE1A6C55-2969-49B8-B689-3655D49D8078}" type="presOf" srcId="{315735C2-2A11-4CEB-AB8A-B7C29DCB9356}" destId="{A66A6AB0-8FB1-4A9C-A819-560143939075}" srcOrd="0" destOrd="0" presId="urn:microsoft.com/office/officeart/2005/8/layout/hierarchy2"/>
    <dgm:cxn modelId="{6A3027C3-D1B9-4740-8A25-E4E269C16A65}" srcId="{1A1A5F35-0850-4309-9F77-8E3DFB6F335B}" destId="{3A055E19-E79B-461C-82C8-A73CEB60F2BB}" srcOrd="0" destOrd="0" parTransId="{0B4D404A-0F31-4EE5-8C6E-B2FAE6B74EDE}" sibTransId="{F4C4BA84-FED7-41CD-8BFB-B88AFE3D22E5}"/>
    <dgm:cxn modelId="{20198E38-3B2A-4ABC-A92F-E3F4A7CB81CF}" type="presOf" srcId="{B10D9656-EDE0-478F-B135-2C7A56A2E23E}" destId="{87C269D5-D90E-4E27-8534-3B44EEE9A33D}" srcOrd="0" destOrd="0" presId="urn:microsoft.com/office/officeart/2005/8/layout/hierarchy2"/>
    <dgm:cxn modelId="{AFFD8B6E-A101-4CFF-851E-FF344EEB5B67}" type="presOf" srcId="{8CD7990C-4956-470E-ACE5-4E21086F2064}" destId="{FBB21468-79B5-44C2-9499-47293460D95B}" srcOrd="0" destOrd="0" presId="urn:microsoft.com/office/officeart/2005/8/layout/hierarchy2"/>
    <dgm:cxn modelId="{08E6C83A-3BE4-42C8-84B0-4891A1650263}" type="presOf" srcId="{62059671-68A7-4651-BA26-165B43DCBD44}" destId="{2132AFF2-3423-4130-823A-001B028DD536}" srcOrd="0" destOrd="0" presId="urn:microsoft.com/office/officeart/2005/8/layout/hierarchy2"/>
    <dgm:cxn modelId="{A9476AF3-8FCA-47BD-B306-C76FDED3C166}" type="presOf" srcId="{7E8C3049-8ADB-4E11-83F2-BB16B17E9284}" destId="{C31766C7-5C61-4613-847C-6C7151EFAD79}" srcOrd="0" destOrd="0" presId="urn:microsoft.com/office/officeart/2005/8/layout/hierarchy2"/>
    <dgm:cxn modelId="{5DD709B9-5468-4B71-ACD3-C99963BDE81F}" type="presOf" srcId="{F6B4A916-FCF7-4F89-9491-34954CBA3A36}" destId="{A3659981-4347-46B5-900D-B927738F61B4}" srcOrd="1" destOrd="0" presId="urn:microsoft.com/office/officeart/2005/8/layout/hierarchy2"/>
    <dgm:cxn modelId="{21471483-3DB4-4F85-8B18-6E612E1DB527}" srcId="{65F555F9-580B-45DA-97EA-365AA86C2F4D}" destId="{4025FB29-AAC1-48F4-93F3-CB6A80A490E2}" srcOrd="1" destOrd="0" parTransId="{8CD7990C-4956-470E-ACE5-4E21086F2064}" sibTransId="{1830634D-1EE2-4A35-BA08-F83141348E29}"/>
    <dgm:cxn modelId="{47EE857F-D4B5-48E3-AA63-8209E80A4F8F}" type="presOf" srcId="{CCAC4F20-AA84-489D-9246-AEE02B03AD8E}" destId="{38096DF7-8FCF-4784-B4AF-0229FDCB87D8}" srcOrd="0" destOrd="0" presId="urn:microsoft.com/office/officeart/2005/8/layout/hierarchy2"/>
    <dgm:cxn modelId="{D3E8EB64-E300-4525-A871-B466CF5F3FB6}" srcId="{7E8C3049-8ADB-4E11-83F2-BB16B17E9284}" destId="{2BD9EC32-12DF-433F-9E62-22CF2E157DBE}" srcOrd="0" destOrd="0" parTransId="{08A7F981-095B-45A3-9062-8C144C2ADC07}" sibTransId="{708E1EDB-A7AF-44C9-B984-D8AD6F95BB8D}"/>
    <dgm:cxn modelId="{673736EE-7E0E-4CA4-87FC-10E32B0DB84C}" type="presOf" srcId="{2E57EC1D-8095-4B57-B1B1-0EE6CF3A4A01}" destId="{0076023D-F712-442B-A833-EDF86ECAC1B9}" srcOrd="1" destOrd="0" presId="urn:microsoft.com/office/officeart/2005/8/layout/hierarchy2"/>
    <dgm:cxn modelId="{D01BD0E3-8DF5-4649-BD96-18E38ECC2E6C}" type="presOf" srcId="{F3264CA8-D938-4836-A093-4CE91C8C775F}" destId="{E9D42F2D-3BD3-4CB7-979C-9D7F70BCE185}" srcOrd="0" destOrd="0" presId="urn:microsoft.com/office/officeart/2005/8/layout/hierarchy2"/>
    <dgm:cxn modelId="{20D2E355-736F-4AC9-9CA7-BB7188CCE6FE}" srcId="{CCAC4F20-AA84-489D-9246-AEE02B03AD8E}" destId="{8D319377-EDCA-4A73-B16C-875CDE18CDA7}" srcOrd="2" destOrd="0" parTransId="{9846D185-8B1C-42DD-933A-9433CE80713D}" sibTransId="{8872228C-C95D-4F89-844A-7E2323A8D561}"/>
    <dgm:cxn modelId="{F56FE0B6-581C-4CDE-AD5D-6C7B30C3F094}" type="presOf" srcId="{65F555F9-580B-45DA-97EA-365AA86C2F4D}" destId="{BA973BCD-918A-45FB-9D2E-E71B48A00AF6}" srcOrd="0" destOrd="0" presId="urn:microsoft.com/office/officeart/2005/8/layout/hierarchy2"/>
    <dgm:cxn modelId="{AF1DDAB7-0E91-4396-A631-93EAA8A50D9E}" srcId="{980B0532-CDEA-4E1A-9651-2D7E35D34A2B}" destId="{FA6B3489-CE10-47FE-B80A-367BECFF6EB7}" srcOrd="0" destOrd="0" parTransId="{DBFA7B79-B19C-496C-8DBA-9D244B0544B1}" sibTransId="{2E5DCD7F-EF06-45BC-AC15-F32A6CC236EB}"/>
    <dgm:cxn modelId="{83DF4EC6-E17E-4B79-8651-C4187BD952AE}" type="presOf" srcId="{4397A8CA-BBC9-4CDC-8A91-CE0EFFDFA11A}" destId="{0F7AC37D-98E7-4A41-87C1-6EA007D61270}" srcOrd="0" destOrd="0" presId="urn:microsoft.com/office/officeart/2005/8/layout/hierarchy2"/>
    <dgm:cxn modelId="{F6C7863E-0D60-45A6-9CDF-7A94C5717EB7}" srcId="{59080CB3-82AA-4A72-BAA0-69260B5827CB}" destId="{057736D7-7B5C-4F54-953D-BE1451F62138}" srcOrd="0" destOrd="0" parTransId="{5A9EBDAF-0A8A-4493-AE18-0C272D55E88C}" sibTransId="{F018DED0-4340-4E6B-9729-6AC856201868}"/>
    <dgm:cxn modelId="{01828920-06E7-4518-997C-1B7A25D0D160}" type="presOf" srcId="{60F83D5D-25E3-4CB8-B0A8-203044343493}" destId="{28B51CA6-151E-4BEE-8355-408340E3082B}" srcOrd="1" destOrd="0" presId="urn:microsoft.com/office/officeart/2005/8/layout/hierarchy2"/>
    <dgm:cxn modelId="{A4B131BB-E542-4EED-B0BD-63264A1B37C3}" type="presOf" srcId="{1A1A5F35-0850-4309-9F77-8E3DFB6F335B}" destId="{3A2E10ED-58EE-4F56-A5BB-D5B6CE87B022}" srcOrd="0" destOrd="0" presId="urn:microsoft.com/office/officeart/2005/8/layout/hierarchy2"/>
    <dgm:cxn modelId="{34E2B898-64B9-4C91-ACDF-B321DAD0CBAA}" type="presOf" srcId="{2E57EC1D-8095-4B57-B1B1-0EE6CF3A4A01}" destId="{E33CD24A-6BE8-4B9A-ACA0-A9225B1D5F51}" srcOrd="0" destOrd="0" presId="urn:microsoft.com/office/officeart/2005/8/layout/hierarchy2"/>
    <dgm:cxn modelId="{16F06982-9542-4A63-94F7-9DDB98B38BD5}" type="presOf" srcId="{08A7F981-095B-45A3-9062-8C144C2ADC07}" destId="{EF49F5EC-F10E-43E1-9F00-229F09493260}" srcOrd="1" destOrd="0" presId="urn:microsoft.com/office/officeart/2005/8/layout/hierarchy2"/>
    <dgm:cxn modelId="{DF1D5E00-E6F2-490C-AA6F-4EA895D84292}" type="presOf" srcId="{9846D185-8B1C-42DD-933A-9433CE80713D}" destId="{E7789019-F764-41F5-9EE0-23080BE8AE86}" srcOrd="0" destOrd="0" presId="urn:microsoft.com/office/officeart/2005/8/layout/hierarchy2"/>
    <dgm:cxn modelId="{F89F7DAA-C0B4-4313-96D9-DFABE6E0A7E1}" srcId="{C559A259-EB9D-43EA-9B7A-E25EED06B7E9}" destId="{BC92DBD8-17EA-480F-9B2B-A65D8B70F487}" srcOrd="0" destOrd="0" parTransId="{941F52C2-9D78-40ED-9A33-7E5013BD596C}" sibTransId="{5451DF42-1870-4E2F-B2CF-0F05D54F38C9}"/>
    <dgm:cxn modelId="{B3353581-EAEA-46CB-ADB5-86D7E8D34C10}" type="presOf" srcId="{60F83D5D-25E3-4CB8-B0A8-203044343493}" destId="{F47F69AC-8A19-424B-A03F-BAF036C2B302}" srcOrd="0" destOrd="0" presId="urn:microsoft.com/office/officeart/2005/8/layout/hierarchy2"/>
    <dgm:cxn modelId="{A7E14F8C-8CED-4793-ADFE-ECC28AE077C5}" type="presOf" srcId="{9846D185-8B1C-42DD-933A-9433CE80713D}" destId="{7DE42154-55C0-4B15-A321-FDE961E2E55C}" srcOrd="1" destOrd="0" presId="urn:microsoft.com/office/officeart/2005/8/layout/hierarchy2"/>
    <dgm:cxn modelId="{7251CEFB-3B76-4B9C-BC9B-31BF6F5AD402}" type="presOf" srcId="{F3264CA8-D938-4836-A093-4CE91C8C775F}" destId="{8572202D-8DF8-4F1C-9AC1-68DFEA756C37}" srcOrd="1" destOrd="0" presId="urn:microsoft.com/office/officeart/2005/8/layout/hierarchy2"/>
    <dgm:cxn modelId="{A0994D86-5D64-4D9B-ADB2-45C420C3E47E}" srcId="{544B3111-9952-4F2B-9E76-C0385D03751A}" destId="{65F555F9-580B-45DA-97EA-365AA86C2F4D}" srcOrd="0" destOrd="0" parTransId="{3E71E546-E60D-4D62-A165-3A69B4A2EE6F}" sibTransId="{A1F4D242-092B-4CA5-9E42-7F6E899BFC69}"/>
    <dgm:cxn modelId="{1EC40A54-5C24-4938-B020-8D7DE9A14758}" srcId="{CCAC4F20-AA84-489D-9246-AEE02B03AD8E}" destId="{7C1DE254-96D7-4BCF-B5BF-5C8CDD0711D4}" srcOrd="0" destOrd="0" parTransId="{4397A8CA-BBC9-4CDC-8A91-CE0EFFDFA11A}" sibTransId="{B3155D18-0C26-477E-8C50-DDA447602858}"/>
    <dgm:cxn modelId="{2EFF795A-962A-480D-8EA9-1910B822375E}" type="presOf" srcId="{0B4D404A-0F31-4EE5-8C6E-B2FAE6B74EDE}" destId="{4CA1FCD6-2F27-4BEF-8385-A5D74B9FD400}" srcOrd="0" destOrd="0" presId="urn:microsoft.com/office/officeart/2005/8/layout/hierarchy2"/>
    <dgm:cxn modelId="{A6889DCA-6326-4270-8444-E5516D9574C0}" type="presOf" srcId="{0B4D404A-0F31-4EE5-8C6E-B2FAE6B74EDE}" destId="{AE9AE42D-3F77-4BF3-B97D-B3C25F2776AC}" srcOrd="1" destOrd="0" presId="urn:microsoft.com/office/officeart/2005/8/layout/hierarchy2"/>
    <dgm:cxn modelId="{F5ACEA97-B22F-4174-9E4A-E646CAA230B8}" type="presOf" srcId="{6263372C-86BF-4370-8190-36A89E4D2F62}" destId="{D59F9EC8-74ED-41F8-94F6-7DF4A3319182}" srcOrd="0" destOrd="0" presId="urn:microsoft.com/office/officeart/2005/8/layout/hierarchy2"/>
    <dgm:cxn modelId="{36381079-1978-4F3A-BC6F-69A7E5B09091}" type="presOf" srcId="{AC1D5757-F8A4-424C-9566-1DC7220F829C}" destId="{214C1E3D-CA25-433F-9032-AC1A7D6A99F5}" srcOrd="1" destOrd="0" presId="urn:microsoft.com/office/officeart/2005/8/layout/hierarchy2"/>
    <dgm:cxn modelId="{E1B0E94E-F680-43B9-8278-A497373BBAAA}" type="presOf" srcId="{4397A8CA-BBC9-4CDC-8A91-CE0EFFDFA11A}" destId="{1675FCB1-ADF7-45B5-8609-B1D13F95F932}" srcOrd="1" destOrd="0" presId="urn:microsoft.com/office/officeart/2005/8/layout/hierarchy2"/>
    <dgm:cxn modelId="{39FC23FB-0DB2-4A96-98FA-229338411CEA}" type="presOf" srcId="{86CE008B-DC72-47E7-9EE6-3AF9045A9CD0}" destId="{F521EB3C-B301-4B27-B730-712F26A248B4}" srcOrd="0" destOrd="0" presId="urn:microsoft.com/office/officeart/2005/8/layout/hierarchy2"/>
    <dgm:cxn modelId="{33C42C2A-7286-4C23-84B6-130D3D50CAE3}" type="presOf" srcId="{B5DA6F5A-AFD1-448C-8F7A-31B597EC74ED}" destId="{9FCF2F74-C7D7-4066-AECF-8476E22BEC50}" srcOrd="1" destOrd="0" presId="urn:microsoft.com/office/officeart/2005/8/layout/hierarchy2"/>
    <dgm:cxn modelId="{C9EA998A-E268-4C27-B2E8-F50FBFCAE643}" type="presOf" srcId="{AC1D5757-F8A4-424C-9566-1DC7220F829C}" destId="{27861B25-C580-408F-9E43-CEFDB5F5DB84}" srcOrd="0" destOrd="0" presId="urn:microsoft.com/office/officeart/2005/8/layout/hierarchy2"/>
    <dgm:cxn modelId="{50BA9F83-2E0A-4BF7-82E8-3D27457182CF}" type="presOf" srcId="{F6B4A916-FCF7-4F89-9491-34954CBA3A36}" destId="{07B8AA25-D3C7-4F53-A1E6-CD6C58C953CC}" srcOrd="0" destOrd="0" presId="urn:microsoft.com/office/officeart/2005/8/layout/hierarchy2"/>
    <dgm:cxn modelId="{F6CECB16-DE54-46CC-AA8D-AC81B4A81659}" type="presOf" srcId="{8D319377-EDCA-4A73-B16C-875CDE18CDA7}" destId="{EFC01214-DE04-498C-BF76-3D90A90AB352}" srcOrd="0" destOrd="0" presId="urn:microsoft.com/office/officeart/2005/8/layout/hierarchy2"/>
    <dgm:cxn modelId="{20FBCBDC-20C9-459E-89CD-9CC282653CC0}" srcId="{057736D7-7B5C-4F54-953D-BE1451F62138}" destId="{1A1A5F35-0850-4309-9F77-8E3DFB6F335B}" srcOrd="1" destOrd="0" parTransId="{2E57EC1D-8095-4B57-B1B1-0EE6CF3A4A01}" sibTransId="{709D43D3-1E57-46F8-8E2C-72F398712F06}"/>
    <dgm:cxn modelId="{2DF84B85-532C-4335-9ED4-2A6CAA530DC3}" type="presOf" srcId="{DBFA7B79-B19C-496C-8DBA-9D244B0544B1}" destId="{7680C8EE-4B7C-4044-9956-2D0872095098}" srcOrd="0" destOrd="0" presId="urn:microsoft.com/office/officeart/2005/8/layout/hierarchy2"/>
    <dgm:cxn modelId="{F559C818-EF4C-4A9D-AD0A-FE43087D2763}" srcId="{C559A259-EB9D-43EA-9B7A-E25EED06B7E9}" destId="{6263372C-86BF-4370-8190-36A89E4D2F62}" srcOrd="1" destOrd="0" parTransId="{3D969186-93AD-44D5-836C-46B3C0C5C64D}" sibTransId="{563C963C-F0B6-4585-9146-D921FF3F3CF9}"/>
    <dgm:cxn modelId="{D0538F70-6F83-4008-A6E6-BB4D22334836}" srcId="{ABDF9E81-2F6F-48FF-8ED5-E7EE79D4B142}" destId="{544B3111-9952-4F2B-9E76-C0385D03751A}" srcOrd="0" destOrd="0" parTransId="{315735C2-2A11-4CEB-AB8A-B7C29DCB9356}" sibTransId="{18EE1EDB-794D-493B-9E03-BA0EE2832A16}"/>
    <dgm:cxn modelId="{1ABAB4B4-680C-4CA2-8A07-664E84F5AF48}" type="presOf" srcId="{7C1DE254-96D7-4BCF-B5BF-5C8CDD0711D4}" destId="{78B9AB37-D222-487B-85A7-A7703587155C}" srcOrd="0" destOrd="0" presId="urn:microsoft.com/office/officeart/2005/8/layout/hierarchy2"/>
    <dgm:cxn modelId="{12C5EC06-D9DE-420D-BEAE-79516A4BBFA6}" type="presOf" srcId="{4025FB29-AAC1-48F4-93F3-CB6A80A490E2}" destId="{8E5DB00C-D12C-4F45-951D-8A3DDA25268B}" srcOrd="0" destOrd="0" presId="urn:microsoft.com/office/officeart/2005/8/layout/hierarchy2"/>
    <dgm:cxn modelId="{FEBC790E-495A-4529-A73B-E02ACE3A0AE1}" type="presOf" srcId="{59080CB3-82AA-4A72-BAA0-69260B5827CB}" destId="{180B6B21-542B-482F-9545-C11A2221485B}" srcOrd="0" destOrd="0" presId="urn:microsoft.com/office/officeart/2005/8/layout/hierarchy2"/>
    <dgm:cxn modelId="{682A6D9B-53BD-4A66-B764-C956CF2CFCD6}" srcId="{057736D7-7B5C-4F54-953D-BE1451F62138}" destId="{ABDF9E81-2F6F-48FF-8ED5-E7EE79D4B142}" srcOrd="2" destOrd="0" parTransId="{B5DA6F5A-AFD1-448C-8F7A-31B597EC74ED}" sibTransId="{354E5DD4-D168-4599-8C2A-79EA438D7DA3}"/>
    <dgm:cxn modelId="{A85A69FE-7EFA-4CD4-A6EF-2E075F7E10B3}" type="presOf" srcId="{08A7F981-095B-45A3-9062-8C144C2ADC07}" destId="{CBC88FCF-C906-40D3-B48A-E70130F0A672}" srcOrd="0" destOrd="0" presId="urn:microsoft.com/office/officeart/2005/8/layout/hierarchy2"/>
    <dgm:cxn modelId="{5C15301B-ABBA-4CE6-BA92-056C0C45F207}" type="presOf" srcId="{D3AD807B-3DA9-4F15-AB48-BDA57997E65B}" destId="{2D649BCC-51B0-4B3B-8B29-84FD2C1BED1D}" srcOrd="0" destOrd="0" presId="urn:microsoft.com/office/officeart/2005/8/layout/hierarchy2"/>
    <dgm:cxn modelId="{ABF6648B-B4C1-4477-BA1F-2CD0B1B9684C}" srcId="{C559A259-EB9D-43EA-9B7A-E25EED06B7E9}" destId="{62059671-68A7-4651-BA26-165B43DCBD44}" srcOrd="2" destOrd="0" parTransId="{60F83D5D-25E3-4CB8-B0A8-203044343493}" sibTransId="{74636A98-8A54-44C8-B15C-AD576F1C8CBC}"/>
    <dgm:cxn modelId="{0084DE4F-E152-4281-AFFF-CE2F6708D735}" type="presOf" srcId="{3E71E546-E60D-4D62-A165-3A69B4A2EE6F}" destId="{46CD4F7A-D249-413B-8D0E-61A75A3DC197}" srcOrd="0" destOrd="0" presId="urn:microsoft.com/office/officeart/2005/8/layout/hierarchy2"/>
    <dgm:cxn modelId="{AF28780B-2748-4B54-A0DB-9A9214B27F2A}" type="presOf" srcId="{7A198FD4-0A54-476C-8D23-9F902C916FC6}" destId="{98C92B95-5A0A-4B78-A655-15E4F6D63615}" srcOrd="0" destOrd="0" presId="urn:microsoft.com/office/officeart/2005/8/layout/hierarchy2"/>
    <dgm:cxn modelId="{5829CCE1-61FC-4CDD-A2FA-CEBE66C70553}" type="presOf" srcId="{3D969186-93AD-44D5-836C-46B3C0C5C64D}" destId="{7A8DE694-77FD-4738-BEF6-44D19C8973F3}" srcOrd="0" destOrd="0" presId="urn:microsoft.com/office/officeart/2005/8/layout/hierarchy2"/>
    <dgm:cxn modelId="{0018307E-9968-43AE-9027-5E351DE85754}" type="presOf" srcId="{544B3111-9952-4F2B-9E76-C0385D03751A}" destId="{0C483F40-2760-4FF9-98C8-D78A1537297B}" srcOrd="0" destOrd="0" presId="urn:microsoft.com/office/officeart/2005/8/layout/hierarchy2"/>
    <dgm:cxn modelId="{41EE9759-2C2C-4ACE-8D2B-7A9BFF7F5985}" type="presOf" srcId="{941F52C2-9D78-40ED-9A33-7E5013BD596C}" destId="{63905763-B029-4A56-84A7-A30B74F13BC5}" srcOrd="0" destOrd="0" presId="urn:microsoft.com/office/officeart/2005/8/layout/hierarchy2"/>
    <dgm:cxn modelId="{CEB79693-459F-4171-9778-70952D5C15AC}" type="presOf" srcId="{3E71E546-E60D-4D62-A165-3A69B4A2EE6F}" destId="{AE6F9626-A648-43EB-9C91-74A266713F81}" srcOrd="1" destOrd="0" presId="urn:microsoft.com/office/officeart/2005/8/layout/hierarchy2"/>
    <dgm:cxn modelId="{BBAFF65D-CBA1-41CB-AECA-60030240B410}" type="presOf" srcId="{8CD7990C-4956-470E-ACE5-4E21086F2064}" destId="{9ECE7A7A-BB21-471F-AEB7-7E08F0058A80}" srcOrd="1" destOrd="0" presId="urn:microsoft.com/office/officeart/2005/8/layout/hierarchy2"/>
    <dgm:cxn modelId="{D4FE62A0-5ABE-41BD-9F68-57F8424BD33C}" type="presOf" srcId="{3A055E19-E79B-461C-82C8-A73CEB60F2BB}" destId="{38B1D95F-4B6D-4CF2-8682-803BABDF9B45}" srcOrd="0" destOrd="0" presId="urn:microsoft.com/office/officeart/2005/8/layout/hierarchy2"/>
    <dgm:cxn modelId="{0C5D5710-936A-4CA9-8454-819ACFFE653E}" type="presOf" srcId="{057736D7-7B5C-4F54-953D-BE1451F62138}" destId="{4A468EF5-1CA9-460A-B026-CAED0511FA58}" srcOrd="0" destOrd="0" presId="urn:microsoft.com/office/officeart/2005/8/layout/hierarchy2"/>
    <dgm:cxn modelId="{20D4FF0A-D007-44A6-8500-CCF11CD44840}" type="presOf" srcId="{BC92DBD8-17EA-480F-9B2B-A65D8B70F487}" destId="{AF78E728-C96D-4280-A20E-B2CBFA820C9F}" srcOrd="0" destOrd="0" presId="urn:microsoft.com/office/officeart/2005/8/layout/hierarchy2"/>
    <dgm:cxn modelId="{4B3ED6F1-48EC-40E9-887D-4E16B5F3769F}" type="presOf" srcId="{ABDF9E81-2F6F-48FF-8ED5-E7EE79D4B142}" destId="{6BB336E7-EF05-4303-B185-29EA14F97B35}" srcOrd="0" destOrd="0" presId="urn:microsoft.com/office/officeart/2005/8/layout/hierarchy2"/>
    <dgm:cxn modelId="{CC26B3B7-FB39-4C74-87BF-11CF13EBBC12}" type="presOf" srcId="{7A198FD4-0A54-476C-8D23-9F902C916FC6}" destId="{36DC30F2-C8E8-46AA-825B-45CF95AABBBA}" srcOrd="1" destOrd="0" presId="urn:microsoft.com/office/officeart/2005/8/layout/hierarchy2"/>
    <dgm:cxn modelId="{468222B4-E65A-437E-A03C-04EB88095F9D}" type="presParOf" srcId="{180B6B21-542B-482F-9545-C11A2221485B}" destId="{6CB5FFD2-DF0A-4F9A-BADA-EC914D3D4A37}" srcOrd="0" destOrd="0" presId="urn:microsoft.com/office/officeart/2005/8/layout/hierarchy2"/>
    <dgm:cxn modelId="{B0EC84FC-14FB-47FA-977F-DFF7458267EC}" type="presParOf" srcId="{6CB5FFD2-DF0A-4F9A-BADA-EC914D3D4A37}" destId="{4A468EF5-1CA9-460A-B026-CAED0511FA58}" srcOrd="0" destOrd="0" presId="urn:microsoft.com/office/officeart/2005/8/layout/hierarchy2"/>
    <dgm:cxn modelId="{0D7C45C4-53AB-4236-AE9E-41E326CF28AD}" type="presParOf" srcId="{6CB5FFD2-DF0A-4F9A-BADA-EC914D3D4A37}" destId="{0C58A92B-D3EF-4F99-BD2A-85DCCFDDB14E}" srcOrd="1" destOrd="0" presId="urn:microsoft.com/office/officeart/2005/8/layout/hierarchy2"/>
    <dgm:cxn modelId="{C56D299C-0F63-4FF9-8943-A5C2C63DCDEC}" type="presParOf" srcId="{0C58A92B-D3EF-4F99-BD2A-85DCCFDDB14E}" destId="{E9D42F2D-3BD3-4CB7-979C-9D7F70BCE185}" srcOrd="0" destOrd="0" presId="urn:microsoft.com/office/officeart/2005/8/layout/hierarchy2"/>
    <dgm:cxn modelId="{23A41F86-CB0D-45A4-9225-D55DB95F9D8D}" type="presParOf" srcId="{E9D42F2D-3BD3-4CB7-979C-9D7F70BCE185}" destId="{8572202D-8DF8-4F1C-9AC1-68DFEA756C37}" srcOrd="0" destOrd="0" presId="urn:microsoft.com/office/officeart/2005/8/layout/hierarchy2"/>
    <dgm:cxn modelId="{7FCD8667-9EA8-473D-A6B9-4EA538B3BFF6}" type="presParOf" srcId="{0C58A92B-D3EF-4F99-BD2A-85DCCFDDB14E}" destId="{376BC76E-C09A-4D13-A3C3-16805A9F454A}" srcOrd="1" destOrd="0" presId="urn:microsoft.com/office/officeart/2005/8/layout/hierarchy2"/>
    <dgm:cxn modelId="{3D78729F-6B08-4B95-8200-DFF9DB250D33}" type="presParOf" srcId="{376BC76E-C09A-4D13-A3C3-16805A9F454A}" destId="{CB5DE413-AD93-456E-9CE8-4A095B5F6C4A}" srcOrd="0" destOrd="0" presId="urn:microsoft.com/office/officeart/2005/8/layout/hierarchy2"/>
    <dgm:cxn modelId="{C2F67938-1ADA-4C73-9F66-4210C670DFBB}" type="presParOf" srcId="{376BC76E-C09A-4D13-A3C3-16805A9F454A}" destId="{1393E008-81ED-4ACE-9D67-FBE7E7CC3852}" srcOrd="1" destOrd="0" presId="urn:microsoft.com/office/officeart/2005/8/layout/hierarchy2"/>
    <dgm:cxn modelId="{EA9154ED-128D-4CFF-89C3-2D5048872670}" type="presParOf" srcId="{1393E008-81ED-4ACE-9D67-FBE7E7CC3852}" destId="{63905763-B029-4A56-84A7-A30B74F13BC5}" srcOrd="0" destOrd="0" presId="urn:microsoft.com/office/officeart/2005/8/layout/hierarchy2"/>
    <dgm:cxn modelId="{CD4E62A1-A92B-49D2-8A4C-571D38702B61}" type="presParOf" srcId="{63905763-B029-4A56-84A7-A30B74F13BC5}" destId="{F3FCA980-7A66-4B0D-A6ED-68755E7EC8B2}" srcOrd="0" destOrd="0" presId="urn:microsoft.com/office/officeart/2005/8/layout/hierarchy2"/>
    <dgm:cxn modelId="{3C602B01-2F40-4448-AADA-68C6A782DDAD}" type="presParOf" srcId="{1393E008-81ED-4ACE-9D67-FBE7E7CC3852}" destId="{B88B21A2-7494-4F4F-8B16-2C838172A67C}" srcOrd="1" destOrd="0" presId="urn:microsoft.com/office/officeart/2005/8/layout/hierarchy2"/>
    <dgm:cxn modelId="{A16080DE-B033-4757-927B-0AC5D0CEFB56}" type="presParOf" srcId="{B88B21A2-7494-4F4F-8B16-2C838172A67C}" destId="{AF78E728-C96D-4280-A20E-B2CBFA820C9F}" srcOrd="0" destOrd="0" presId="urn:microsoft.com/office/officeart/2005/8/layout/hierarchy2"/>
    <dgm:cxn modelId="{1DFF66C7-4BE7-4936-B541-DCD6B6DEF636}" type="presParOf" srcId="{B88B21A2-7494-4F4F-8B16-2C838172A67C}" destId="{3E3DA8C1-330A-45DE-9EB7-0B65463853B4}" srcOrd="1" destOrd="0" presId="urn:microsoft.com/office/officeart/2005/8/layout/hierarchy2"/>
    <dgm:cxn modelId="{E07BECB7-1B55-4C74-A225-5B5AAD1BE98A}" type="presParOf" srcId="{1393E008-81ED-4ACE-9D67-FBE7E7CC3852}" destId="{7A8DE694-77FD-4738-BEF6-44D19C8973F3}" srcOrd="2" destOrd="0" presId="urn:microsoft.com/office/officeart/2005/8/layout/hierarchy2"/>
    <dgm:cxn modelId="{CC99D05D-CD92-4295-A01B-E1E76B3501F9}" type="presParOf" srcId="{7A8DE694-77FD-4738-BEF6-44D19C8973F3}" destId="{7E384048-4542-4720-ADDE-9373FF2D0847}" srcOrd="0" destOrd="0" presId="urn:microsoft.com/office/officeart/2005/8/layout/hierarchy2"/>
    <dgm:cxn modelId="{A0B93032-D206-4825-AD7D-41CF270EE5D3}" type="presParOf" srcId="{1393E008-81ED-4ACE-9D67-FBE7E7CC3852}" destId="{0A84EF33-290F-4B25-B43B-1357400B1D3A}" srcOrd="3" destOrd="0" presId="urn:microsoft.com/office/officeart/2005/8/layout/hierarchy2"/>
    <dgm:cxn modelId="{DC14D3E7-5808-4D66-AA61-88DB330E701A}" type="presParOf" srcId="{0A84EF33-290F-4B25-B43B-1357400B1D3A}" destId="{D59F9EC8-74ED-41F8-94F6-7DF4A3319182}" srcOrd="0" destOrd="0" presId="urn:microsoft.com/office/officeart/2005/8/layout/hierarchy2"/>
    <dgm:cxn modelId="{58882589-D928-4EFB-8463-AE553F9B5F3F}" type="presParOf" srcId="{0A84EF33-290F-4B25-B43B-1357400B1D3A}" destId="{891A6352-0AC6-4994-98F4-D8AB31224256}" srcOrd="1" destOrd="0" presId="urn:microsoft.com/office/officeart/2005/8/layout/hierarchy2"/>
    <dgm:cxn modelId="{0B68FAAC-2E19-486A-BD41-639E5371D00E}" type="presParOf" srcId="{1393E008-81ED-4ACE-9D67-FBE7E7CC3852}" destId="{F47F69AC-8A19-424B-A03F-BAF036C2B302}" srcOrd="4" destOrd="0" presId="urn:microsoft.com/office/officeart/2005/8/layout/hierarchy2"/>
    <dgm:cxn modelId="{CD407332-B4E5-4F20-A522-191805A3EDA6}" type="presParOf" srcId="{F47F69AC-8A19-424B-A03F-BAF036C2B302}" destId="{28B51CA6-151E-4BEE-8355-408340E3082B}" srcOrd="0" destOrd="0" presId="urn:microsoft.com/office/officeart/2005/8/layout/hierarchy2"/>
    <dgm:cxn modelId="{241D6E57-E5B6-43C8-B7FB-9F98309230FE}" type="presParOf" srcId="{1393E008-81ED-4ACE-9D67-FBE7E7CC3852}" destId="{1DF78BB6-3EBA-49FE-AA0D-34B50FE34C74}" srcOrd="5" destOrd="0" presId="urn:microsoft.com/office/officeart/2005/8/layout/hierarchy2"/>
    <dgm:cxn modelId="{FE1772A8-6FE3-430E-B83B-569E6EF3027A}" type="presParOf" srcId="{1DF78BB6-3EBA-49FE-AA0D-34B50FE34C74}" destId="{2132AFF2-3423-4130-823A-001B028DD536}" srcOrd="0" destOrd="0" presId="urn:microsoft.com/office/officeart/2005/8/layout/hierarchy2"/>
    <dgm:cxn modelId="{2D6A19CC-3D81-4761-8993-FABF56507FF9}" type="presParOf" srcId="{1DF78BB6-3EBA-49FE-AA0D-34B50FE34C74}" destId="{C2821863-234A-4212-97CF-D507B9F68237}" srcOrd="1" destOrd="0" presId="urn:microsoft.com/office/officeart/2005/8/layout/hierarchy2"/>
    <dgm:cxn modelId="{D037384F-77A9-425D-8710-A1D8AFF7A6F2}" type="presParOf" srcId="{C2821863-234A-4212-97CF-D507B9F68237}" destId="{98C92B95-5A0A-4B78-A655-15E4F6D63615}" srcOrd="0" destOrd="0" presId="urn:microsoft.com/office/officeart/2005/8/layout/hierarchy2"/>
    <dgm:cxn modelId="{FC53840A-5EA2-44B4-81AE-20EBCD8D1A85}" type="presParOf" srcId="{98C92B95-5A0A-4B78-A655-15E4F6D63615}" destId="{36DC30F2-C8E8-46AA-825B-45CF95AABBBA}" srcOrd="0" destOrd="0" presId="urn:microsoft.com/office/officeart/2005/8/layout/hierarchy2"/>
    <dgm:cxn modelId="{10CE3C39-91BF-4EB5-837A-1478A1600A0D}" type="presParOf" srcId="{C2821863-234A-4212-97CF-D507B9F68237}" destId="{5D0E9E61-2A03-4676-81A1-FFCCADF507E4}" srcOrd="1" destOrd="0" presId="urn:microsoft.com/office/officeart/2005/8/layout/hierarchy2"/>
    <dgm:cxn modelId="{EE40FB31-3D52-4A70-ADCC-022BC0A7E87C}" type="presParOf" srcId="{5D0E9E61-2A03-4676-81A1-FFCCADF507E4}" destId="{F521EB3C-B301-4B27-B730-712F26A248B4}" srcOrd="0" destOrd="0" presId="urn:microsoft.com/office/officeart/2005/8/layout/hierarchy2"/>
    <dgm:cxn modelId="{29FCEEF4-CCC8-4D49-BD21-25BCB87180B8}" type="presParOf" srcId="{5D0E9E61-2A03-4676-81A1-FFCCADF507E4}" destId="{526596E5-FF34-4AA3-8C78-48888256FA98}" srcOrd="1" destOrd="0" presId="urn:microsoft.com/office/officeart/2005/8/layout/hierarchy2"/>
    <dgm:cxn modelId="{7E5695EC-C42D-46C3-BA40-A4601C589698}" type="presParOf" srcId="{0C58A92B-D3EF-4F99-BD2A-85DCCFDDB14E}" destId="{E33CD24A-6BE8-4B9A-ACA0-A9225B1D5F51}" srcOrd="2" destOrd="0" presId="urn:microsoft.com/office/officeart/2005/8/layout/hierarchy2"/>
    <dgm:cxn modelId="{9F875C68-AF7D-4157-AB1C-DA302EB6A16A}" type="presParOf" srcId="{E33CD24A-6BE8-4B9A-ACA0-A9225B1D5F51}" destId="{0076023D-F712-442B-A833-EDF86ECAC1B9}" srcOrd="0" destOrd="0" presId="urn:microsoft.com/office/officeart/2005/8/layout/hierarchy2"/>
    <dgm:cxn modelId="{347A85D5-9707-4F06-90FA-D9C0C48792F4}" type="presParOf" srcId="{0C58A92B-D3EF-4F99-BD2A-85DCCFDDB14E}" destId="{6A01CC61-315C-4DE3-9F8B-08B4098CA01B}" srcOrd="3" destOrd="0" presId="urn:microsoft.com/office/officeart/2005/8/layout/hierarchy2"/>
    <dgm:cxn modelId="{EE762F78-35CA-4593-932D-34E2CF14D8E0}" type="presParOf" srcId="{6A01CC61-315C-4DE3-9F8B-08B4098CA01B}" destId="{3A2E10ED-58EE-4F56-A5BB-D5B6CE87B022}" srcOrd="0" destOrd="0" presId="urn:microsoft.com/office/officeart/2005/8/layout/hierarchy2"/>
    <dgm:cxn modelId="{97237FA3-91EC-46AC-8214-FB112160D25F}" type="presParOf" srcId="{6A01CC61-315C-4DE3-9F8B-08B4098CA01B}" destId="{4AB4C6F5-FFB0-4C47-9556-66B65E343CFE}" srcOrd="1" destOrd="0" presId="urn:microsoft.com/office/officeart/2005/8/layout/hierarchy2"/>
    <dgm:cxn modelId="{841836F8-DB58-4F95-A096-A6FD9AABAD5A}" type="presParOf" srcId="{4AB4C6F5-FFB0-4C47-9556-66B65E343CFE}" destId="{4CA1FCD6-2F27-4BEF-8385-A5D74B9FD400}" srcOrd="0" destOrd="0" presId="urn:microsoft.com/office/officeart/2005/8/layout/hierarchy2"/>
    <dgm:cxn modelId="{0E5EEA60-03D5-42C8-AD75-EC72F0ED51D9}" type="presParOf" srcId="{4CA1FCD6-2F27-4BEF-8385-A5D74B9FD400}" destId="{AE9AE42D-3F77-4BF3-B97D-B3C25F2776AC}" srcOrd="0" destOrd="0" presId="urn:microsoft.com/office/officeart/2005/8/layout/hierarchy2"/>
    <dgm:cxn modelId="{0F6809CC-BAA9-4F97-ABD4-E441885ADD59}" type="presParOf" srcId="{4AB4C6F5-FFB0-4C47-9556-66B65E343CFE}" destId="{B1282CB6-6127-4EC6-8921-2A349F574443}" srcOrd="1" destOrd="0" presId="urn:microsoft.com/office/officeart/2005/8/layout/hierarchy2"/>
    <dgm:cxn modelId="{1F3F83F9-2587-46F9-BC98-9275348B6676}" type="presParOf" srcId="{B1282CB6-6127-4EC6-8921-2A349F574443}" destId="{38B1D95F-4B6D-4CF2-8682-803BABDF9B45}" srcOrd="0" destOrd="0" presId="urn:microsoft.com/office/officeart/2005/8/layout/hierarchy2"/>
    <dgm:cxn modelId="{EB785B45-3035-454D-9C2E-54F9F50F6BFE}" type="presParOf" srcId="{B1282CB6-6127-4EC6-8921-2A349F574443}" destId="{59154CE8-52C0-46A7-87BF-DA7CF3AF25C2}" srcOrd="1" destOrd="0" presId="urn:microsoft.com/office/officeart/2005/8/layout/hierarchy2"/>
    <dgm:cxn modelId="{1C137C9C-81C3-4582-943E-214DDC389CC6}" type="presParOf" srcId="{59154CE8-52C0-46A7-87BF-DA7CF3AF25C2}" destId="{2D649BCC-51B0-4B3B-8B29-84FD2C1BED1D}" srcOrd="0" destOrd="0" presId="urn:microsoft.com/office/officeart/2005/8/layout/hierarchy2"/>
    <dgm:cxn modelId="{3EC0E634-1A0E-4286-98AC-1A41D90DD016}" type="presParOf" srcId="{2D649BCC-51B0-4B3B-8B29-84FD2C1BED1D}" destId="{55CD0EBD-4D02-4FC0-BA69-06FB2A6DC84B}" srcOrd="0" destOrd="0" presId="urn:microsoft.com/office/officeart/2005/8/layout/hierarchy2"/>
    <dgm:cxn modelId="{7A3A9E24-3263-48C4-8F51-DBEB0748741C}" type="presParOf" srcId="{59154CE8-52C0-46A7-87BF-DA7CF3AF25C2}" destId="{63F6D95A-3A99-4CBB-9EF9-95C1C0C2E044}" srcOrd="1" destOrd="0" presId="urn:microsoft.com/office/officeart/2005/8/layout/hierarchy2"/>
    <dgm:cxn modelId="{983CB89C-F551-452F-9613-FA7AE1199597}" type="presParOf" srcId="{63F6D95A-3A99-4CBB-9EF9-95C1C0C2E044}" destId="{38096DF7-8FCF-4784-B4AF-0229FDCB87D8}" srcOrd="0" destOrd="0" presId="urn:microsoft.com/office/officeart/2005/8/layout/hierarchy2"/>
    <dgm:cxn modelId="{A1BDFF09-E014-4F81-A52E-B0309EFAC2C5}" type="presParOf" srcId="{63F6D95A-3A99-4CBB-9EF9-95C1C0C2E044}" destId="{BC440CB2-6439-468E-BD98-2DFC23FA08FB}" srcOrd="1" destOrd="0" presId="urn:microsoft.com/office/officeart/2005/8/layout/hierarchy2"/>
    <dgm:cxn modelId="{465DEED4-01AD-4B82-9834-BAA4B710713F}" type="presParOf" srcId="{BC440CB2-6439-468E-BD98-2DFC23FA08FB}" destId="{0F7AC37D-98E7-4A41-87C1-6EA007D61270}" srcOrd="0" destOrd="0" presId="urn:microsoft.com/office/officeart/2005/8/layout/hierarchy2"/>
    <dgm:cxn modelId="{FDDD8875-9925-47F8-B85A-F32B2D43B06B}" type="presParOf" srcId="{0F7AC37D-98E7-4A41-87C1-6EA007D61270}" destId="{1675FCB1-ADF7-45B5-8609-B1D13F95F932}" srcOrd="0" destOrd="0" presId="urn:microsoft.com/office/officeart/2005/8/layout/hierarchy2"/>
    <dgm:cxn modelId="{AC6C1142-6DA4-4879-8016-C7A69FBF6312}" type="presParOf" srcId="{BC440CB2-6439-468E-BD98-2DFC23FA08FB}" destId="{D5ABA520-A6B0-489C-8388-4B2BE03474E8}" srcOrd="1" destOrd="0" presId="urn:microsoft.com/office/officeart/2005/8/layout/hierarchy2"/>
    <dgm:cxn modelId="{5C6E306C-4345-4418-81F5-707AE5B80AD0}" type="presParOf" srcId="{D5ABA520-A6B0-489C-8388-4B2BE03474E8}" destId="{78B9AB37-D222-487B-85A7-A7703587155C}" srcOrd="0" destOrd="0" presId="urn:microsoft.com/office/officeart/2005/8/layout/hierarchy2"/>
    <dgm:cxn modelId="{33C6DEAD-5751-454A-A336-FA78D04BC348}" type="presParOf" srcId="{D5ABA520-A6B0-489C-8388-4B2BE03474E8}" destId="{6F00E89A-20CE-4E7C-93BE-FF9D329DAB19}" srcOrd="1" destOrd="0" presId="urn:microsoft.com/office/officeart/2005/8/layout/hierarchy2"/>
    <dgm:cxn modelId="{67134797-2693-48B8-98DA-543702E31B6B}" type="presParOf" srcId="{BC440CB2-6439-468E-BD98-2DFC23FA08FB}" destId="{07B8AA25-D3C7-4F53-A1E6-CD6C58C953CC}" srcOrd="2" destOrd="0" presId="urn:microsoft.com/office/officeart/2005/8/layout/hierarchy2"/>
    <dgm:cxn modelId="{E971916C-9C5B-4C89-8F3F-1C61ACC3EF16}" type="presParOf" srcId="{07B8AA25-D3C7-4F53-A1E6-CD6C58C953CC}" destId="{A3659981-4347-46B5-900D-B927738F61B4}" srcOrd="0" destOrd="0" presId="urn:microsoft.com/office/officeart/2005/8/layout/hierarchy2"/>
    <dgm:cxn modelId="{E1C62B13-000B-4FAB-B241-CD59B925B456}" type="presParOf" srcId="{BC440CB2-6439-468E-BD98-2DFC23FA08FB}" destId="{0819C986-F177-4CC3-9779-9761CA1139E0}" srcOrd="3" destOrd="0" presId="urn:microsoft.com/office/officeart/2005/8/layout/hierarchy2"/>
    <dgm:cxn modelId="{FE87AAE4-E03B-4944-851F-D123DEB97317}" type="presParOf" srcId="{0819C986-F177-4CC3-9779-9761CA1139E0}" destId="{EB53ED80-5B9C-4DC9-A42D-BC0A161A8386}" srcOrd="0" destOrd="0" presId="urn:microsoft.com/office/officeart/2005/8/layout/hierarchy2"/>
    <dgm:cxn modelId="{5356D59F-8586-48B2-8304-234A2E5E0BEA}" type="presParOf" srcId="{0819C986-F177-4CC3-9779-9761CA1139E0}" destId="{721ED9D6-EC26-4C25-8FA7-2BE9F4637BB4}" srcOrd="1" destOrd="0" presId="urn:microsoft.com/office/officeart/2005/8/layout/hierarchy2"/>
    <dgm:cxn modelId="{8DD64EC1-CEBE-4564-A7D2-EE1ED14454CD}" type="presParOf" srcId="{BC440CB2-6439-468E-BD98-2DFC23FA08FB}" destId="{E7789019-F764-41F5-9EE0-23080BE8AE86}" srcOrd="4" destOrd="0" presId="urn:microsoft.com/office/officeart/2005/8/layout/hierarchy2"/>
    <dgm:cxn modelId="{BC6BFF42-A960-4997-BFFA-8702DF1598B4}" type="presParOf" srcId="{E7789019-F764-41F5-9EE0-23080BE8AE86}" destId="{7DE42154-55C0-4B15-A321-FDE961E2E55C}" srcOrd="0" destOrd="0" presId="urn:microsoft.com/office/officeart/2005/8/layout/hierarchy2"/>
    <dgm:cxn modelId="{FA771A87-69CA-44E9-9163-90DA15733202}" type="presParOf" srcId="{BC440CB2-6439-468E-BD98-2DFC23FA08FB}" destId="{39C4628B-7511-4079-ABBC-CBC0B0B4C3B2}" srcOrd="5" destOrd="0" presId="urn:microsoft.com/office/officeart/2005/8/layout/hierarchy2"/>
    <dgm:cxn modelId="{98F9E73B-E94A-45E4-987E-D86E1D03EDC8}" type="presParOf" srcId="{39C4628B-7511-4079-ABBC-CBC0B0B4C3B2}" destId="{EFC01214-DE04-498C-BF76-3D90A90AB352}" srcOrd="0" destOrd="0" presId="urn:microsoft.com/office/officeart/2005/8/layout/hierarchy2"/>
    <dgm:cxn modelId="{9988CB2B-C943-4178-89C6-6DFD1577A45E}" type="presParOf" srcId="{39C4628B-7511-4079-ABBC-CBC0B0B4C3B2}" destId="{26128853-2676-4EE2-B71B-033F4A97BA00}" srcOrd="1" destOrd="0" presId="urn:microsoft.com/office/officeart/2005/8/layout/hierarchy2"/>
    <dgm:cxn modelId="{FC5C9505-B39F-4966-A570-ED1D87A6DD65}" type="presParOf" srcId="{0C58A92B-D3EF-4F99-BD2A-85DCCFDDB14E}" destId="{B7449BF4-51AB-4A30-9DF3-F278BAAFC023}" srcOrd="4" destOrd="0" presId="urn:microsoft.com/office/officeart/2005/8/layout/hierarchy2"/>
    <dgm:cxn modelId="{012302B8-ABC9-437A-A52A-D547C459A85F}" type="presParOf" srcId="{B7449BF4-51AB-4A30-9DF3-F278BAAFC023}" destId="{9FCF2F74-C7D7-4066-AECF-8476E22BEC50}" srcOrd="0" destOrd="0" presId="urn:microsoft.com/office/officeart/2005/8/layout/hierarchy2"/>
    <dgm:cxn modelId="{22A8D702-9983-4A92-B825-4C4C3FDA0262}" type="presParOf" srcId="{0C58A92B-D3EF-4F99-BD2A-85DCCFDDB14E}" destId="{18D487A3-6A58-4D2C-B43D-C82BF1BAE63D}" srcOrd="5" destOrd="0" presId="urn:microsoft.com/office/officeart/2005/8/layout/hierarchy2"/>
    <dgm:cxn modelId="{D4B5D779-6AA5-4C83-9589-B1A2CAC2F93F}" type="presParOf" srcId="{18D487A3-6A58-4D2C-B43D-C82BF1BAE63D}" destId="{6BB336E7-EF05-4303-B185-29EA14F97B35}" srcOrd="0" destOrd="0" presId="urn:microsoft.com/office/officeart/2005/8/layout/hierarchy2"/>
    <dgm:cxn modelId="{C9D8C078-886A-4E64-ABD5-04EF6405DAEE}" type="presParOf" srcId="{18D487A3-6A58-4D2C-B43D-C82BF1BAE63D}" destId="{DA1F8E5E-512F-4E79-9E26-7D55CF4E4A88}" srcOrd="1" destOrd="0" presId="urn:microsoft.com/office/officeart/2005/8/layout/hierarchy2"/>
    <dgm:cxn modelId="{DC0C05DA-379F-4F66-BAF8-FE0891D0B4E2}" type="presParOf" srcId="{DA1F8E5E-512F-4E79-9E26-7D55CF4E4A88}" destId="{A66A6AB0-8FB1-4A9C-A819-560143939075}" srcOrd="0" destOrd="0" presId="urn:microsoft.com/office/officeart/2005/8/layout/hierarchy2"/>
    <dgm:cxn modelId="{F64EFA06-7C24-4A91-A4D8-17EE237E30AC}" type="presParOf" srcId="{A66A6AB0-8FB1-4A9C-A819-560143939075}" destId="{316D602F-78E6-469D-BBB9-17A8C9FB850E}" srcOrd="0" destOrd="0" presId="urn:microsoft.com/office/officeart/2005/8/layout/hierarchy2"/>
    <dgm:cxn modelId="{DC0A2390-D4C2-4A4E-948B-94B3FD2F140F}" type="presParOf" srcId="{DA1F8E5E-512F-4E79-9E26-7D55CF4E4A88}" destId="{F2E777CC-D4D7-487B-A1F4-02E0B1354D0A}" srcOrd="1" destOrd="0" presId="urn:microsoft.com/office/officeart/2005/8/layout/hierarchy2"/>
    <dgm:cxn modelId="{BFC0525F-3706-4560-85A1-2E67FEEF9335}" type="presParOf" srcId="{F2E777CC-D4D7-487B-A1F4-02E0B1354D0A}" destId="{0C483F40-2760-4FF9-98C8-D78A1537297B}" srcOrd="0" destOrd="0" presId="urn:microsoft.com/office/officeart/2005/8/layout/hierarchy2"/>
    <dgm:cxn modelId="{3A25F9F3-1D83-46D0-8A96-764A3F0F7BBE}" type="presParOf" srcId="{F2E777CC-D4D7-487B-A1F4-02E0B1354D0A}" destId="{5CCFA824-4E6F-4E3F-B511-C107D1D1B9B8}" srcOrd="1" destOrd="0" presId="urn:microsoft.com/office/officeart/2005/8/layout/hierarchy2"/>
    <dgm:cxn modelId="{BABB925F-99E9-4266-9C88-5F44DB91E477}" type="presParOf" srcId="{5CCFA824-4E6F-4E3F-B511-C107D1D1B9B8}" destId="{46CD4F7A-D249-413B-8D0E-61A75A3DC197}" srcOrd="0" destOrd="0" presId="urn:microsoft.com/office/officeart/2005/8/layout/hierarchy2"/>
    <dgm:cxn modelId="{2E18F6A9-91ED-40C8-95CF-6231CE61C010}" type="presParOf" srcId="{46CD4F7A-D249-413B-8D0E-61A75A3DC197}" destId="{AE6F9626-A648-43EB-9C91-74A266713F81}" srcOrd="0" destOrd="0" presId="urn:microsoft.com/office/officeart/2005/8/layout/hierarchy2"/>
    <dgm:cxn modelId="{E5A2A5C3-CDB1-4F32-A311-CE5D3A8C7A7D}" type="presParOf" srcId="{5CCFA824-4E6F-4E3F-B511-C107D1D1B9B8}" destId="{2C8293C7-2C1E-483A-A156-2F4656A26341}" srcOrd="1" destOrd="0" presId="urn:microsoft.com/office/officeart/2005/8/layout/hierarchy2"/>
    <dgm:cxn modelId="{7E745083-347D-40D0-8977-DCE994C6DF9D}" type="presParOf" srcId="{2C8293C7-2C1E-483A-A156-2F4656A26341}" destId="{BA973BCD-918A-45FB-9D2E-E71B48A00AF6}" srcOrd="0" destOrd="0" presId="urn:microsoft.com/office/officeart/2005/8/layout/hierarchy2"/>
    <dgm:cxn modelId="{BFD6A353-B8EC-48A4-B44A-E47B1B00A3E2}" type="presParOf" srcId="{2C8293C7-2C1E-483A-A156-2F4656A26341}" destId="{139632FE-0C8D-4448-8628-C0FC7FB011BA}" srcOrd="1" destOrd="0" presId="urn:microsoft.com/office/officeart/2005/8/layout/hierarchy2"/>
    <dgm:cxn modelId="{EBA8585A-3C21-4735-8942-BF98A6A5D510}" type="presParOf" srcId="{139632FE-0C8D-4448-8628-C0FC7FB011BA}" destId="{87C269D5-D90E-4E27-8534-3B44EEE9A33D}" srcOrd="0" destOrd="0" presId="urn:microsoft.com/office/officeart/2005/8/layout/hierarchy2"/>
    <dgm:cxn modelId="{2277EAA2-3E58-45EB-9B69-5B8DAFCF74F0}" type="presParOf" srcId="{87C269D5-D90E-4E27-8534-3B44EEE9A33D}" destId="{EFC809AD-BBA5-4661-A969-473246D757D8}" srcOrd="0" destOrd="0" presId="urn:microsoft.com/office/officeart/2005/8/layout/hierarchy2"/>
    <dgm:cxn modelId="{3B8F48EA-A7EC-4166-8FB3-5BF15D4CCBFF}" type="presParOf" srcId="{139632FE-0C8D-4448-8628-C0FC7FB011BA}" destId="{643AD19E-8DD2-4B99-817D-B4FDA9856E5F}" srcOrd="1" destOrd="0" presId="urn:microsoft.com/office/officeart/2005/8/layout/hierarchy2"/>
    <dgm:cxn modelId="{58E7219E-B482-4775-A352-7810F85B2B9E}" type="presParOf" srcId="{643AD19E-8DD2-4B99-817D-B4FDA9856E5F}" destId="{37AAB830-0F3B-46E2-95A9-7361E79842C0}" srcOrd="0" destOrd="0" presId="urn:microsoft.com/office/officeart/2005/8/layout/hierarchy2"/>
    <dgm:cxn modelId="{207F21DA-6D71-4C26-9797-9E8BD84EE724}" type="presParOf" srcId="{643AD19E-8DD2-4B99-817D-B4FDA9856E5F}" destId="{F3EEAC3A-72F2-4A4B-8F8B-F18595161325}" srcOrd="1" destOrd="0" presId="urn:microsoft.com/office/officeart/2005/8/layout/hierarchy2"/>
    <dgm:cxn modelId="{B8E6EBB4-1EAC-4B59-BF8F-2ECE33902D81}" type="presParOf" srcId="{F3EEAC3A-72F2-4A4B-8F8B-F18595161325}" destId="{7680C8EE-4B7C-4044-9956-2D0872095098}" srcOrd="0" destOrd="0" presId="urn:microsoft.com/office/officeart/2005/8/layout/hierarchy2"/>
    <dgm:cxn modelId="{13A9BD96-99E7-480D-8037-DEE27505BBDC}" type="presParOf" srcId="{7680C8EE-4B7C-4044-9956-2D0872095098}" destId="{D9CCA941-0104-40CB-83F6-91C4533FE45F}" srcOrd="0" destOrd="0" presId="urn:microsoft.com/office/officeart/2005/8/layout/hierarchy2"/>
    <dgm:cxn modelId="{2DBFE2A6-BB1D-4C2D-8713-ECBD57F4230D}" type="presParOf" srcId="{F3EEAC3A-72F2-4A4B-8F8B-F18595161325}" destId="{9989F4DA-5686-4B34-99A6-65D1E2C23025}" srcOrd="1" destOrd="0" presId="urn:microsoft.com/office/officeart/2005/8/layout/hierarchy2"/>
    <dgm:cxn modelId="{5A719AF2-8F13-480E-B637-6D55CBF552B1}" type="presParOf" srcId="{9989F4DA-5686-4B34-99A6-65D1E2C23025}" destId="{59820D2A-BFB2-475B-87E5-FD91344CE164}" srcOrd="0" destOrd="0" presId="urn:microsoft.com/office/officeart/2005/8/layout/hierarchy2"/>
    <dgm:cxn modelId="{8B24EF40-F2EA-4604-96F2-3868B8858453}" type="presParOf" srcId="{9989F4DA-5686-4B34-99A6-65D1E2C23025}" destId="{06291C66-3134-4AEF-BB25-72F47C7C8DB5}" srcOrd="1" destOrd="0" presId="urn:microsoft.com/office/officeart/2005/8/layout/hierarchy2"/>
    <dgm:cxn modelId="{BC5868F4-BC26-4F33-98F0-7BDCAF5C3E22}" type="presParOf" srcId="{139632FE-0C8D-4448-8628-C0FC7FB011BA}" destId="{FBB21468-79B5-44C2-9499-47293460D95B}" srcOrd="2" destOrd="0" presId="urn:microsoft.com/office/officeart/2005/8/layout/hierarchy2"/>
    <dgm:cxn modelId="{EE59C5FC-3527-4A78-8A9D-59A471C3D99B}" type="presParOf" srcId="{FBB21468-79B5-44C2-9499-47293460D95B}" destId="{9ECE7A7A-BB21-471F-AEB7-7E08F0058A80}" srcOrd="0" destOrd="0" presId="urn:microsoft.com/office/officeart/2005/8/layout/hierarchy2"/>
    <dgm:cxn modelId="{417FA220-C08E-465D-BDCB-B9CA10A5D797}" type="presParOf" srcId="{139632FE-0C8D-4448-8628-C0FC7FB011BA}" destId="{696233BE-A616-4E86-BCF2-FDB5475334BE}" srcOrd="3" destOrd="0" presId="urn:microsoft.com/office/officeart/2005/8/layout/hierarchy2"/>
    <dgm:cxn modelId="{39247F35-9D62-4ECA-993F-FDA1FA0FD54A}" type="presParOf" srcId="{696233BE-A616-4E86-BCF2-FDB5475334BE}" destId="{8E5DB00C-D12C-4F45-951D-8A3DDA25268B}" srcOrd="0" destOrd="0" presId="urn:microsoft.com/office/officeart/2005/8/layout/hierarchy2"/>
    <dgm:cxn modelId="{8FAFF9CC-28CD-4A6E-AB77-9071BEDDEB90}" type="presParOf" srcId="{696233BE-A616-4E86-BCF2-FDB5475334BE}" destId="{038E1758-4C46-47D8-BC8A-E8DE8CA1CF65}" srcOrd="1" destOrd="0" presId="urn:microsoft.com/office/officeart/2005/8/layout/hierarchy2"/>
    <dgm:cxn modelId="{0FA06FFC-52AB-43E0-A60B-409FDCABB8F7}" type="presParOf" srcId="{0C58A92B-D3EF-4F99-BD2A-85DCCFDDB14E}" destId="{27861B25-C580-408F-9E43-CEFDB5F5DB84}" srcOrd="6" destOrd="0" presId="urn:microsoft.com/office/officeart/2005/8/layout/hierarchy2"/>
    <dgm:cxn modelId="{CDC9D58F-C9D3-4892-BD50-4C9418D2D805}" type="presParOf" srcId="{27861B25-C580-408F-9E43-CEFDB5F5DB84}" destId="{214C1E3D-CA25-433F-9032-AC1A7D6A99F5}" srcOrd="0" destOrd="0" presId="urn:microsoft.com/office/officeart/2005/8/layout/hierarchy2"/>
    <dgm:cxn modelId="{E279848A-C4D6-4DFA-9BF2-35677E431986}" type="presParOf" srcId="{0C58A92B-D3EF-4F99-BD2A-85DCCFDDB14E}" destId="{A62DD4EF-E907-4346-9FE3-92234AA7D9B5}" srcOrd="7" destOrd="0" presId="urn:microsoft.com/office/officeart/2005/8/layout/hierarchy2"/>
    <dgm:cxn modelId="{934E08D2-B06A-46E5-A547-E90CFB01A28C}" type="presParOf" srcId="{A62DD4EF-E907-4346-9FE3-92234AA7D9B5}" destId="{C31766C7-5C61-4613-847C-6C7151EFAD79}" srcOrd="0" destOrd="0" presId="urn:microsoft.com/office/officeart/2005/8/layout/hierarchy2"/>
    <dgm:cxn modelId="{77566D3D-015D-4FDB-9365-761322B2148F}" type="presParOf" srcId="{A62DD4EF-E907-4346-9FE3-92234AA7D9B5}" destId="{073E0009-8D70-4975-8E98-F465ADA14105}" srcOrd="1" destOrd="0" presId="urn:microsoft.com/office/officeart/2005/8/layout/hierarchy2"/>
    <dgm:cxn modelId="{10BBB735-952A-4475-81B2-B86419602024}" type="presParOf" srcId="{073E0009-8D70-4975-8E98-F465ADA14105}" destId="{CBC88FCF-C906-40D3-B48A-E70130F0A672}" srcOrd="0" destOrd="0" presId="urn:microsoft.com/office/officeart/2005/8/layout/hierarchy2"/>
    <dgm:cxn modelId="{2B912EA6-B91C-4081-B6F5-AEB9C3BD02AD}" type="presParOf" srcId="{CBC88FCF-C906-40D3-B48A-E70130F0A672}" destId="{EF49F5EC-F10E-43E1-9F00-229F09493260}" srcOrd="0" destOrd="0" presId="urn:microsoft.com/office/officeart/2005/8/layout/hierarchy2"/>
    <dgm:cxn modelId="{2A3A95F3-3C58-4CDF-A9D2-06F2B847F992}" type="presParOf" srcId="{073E0009-8D70-4975-8E98-F465ADA14105}" destId="{ACDB9367-4603-46B2-AEC4-139EF9DAB609}" srcOrd="1" destOrd="0" presId="urn:microsoft.com/office/officeart/2005/8/layout/hierarchy2"/>
    <dgm:cxn modelId="{4EB8F3D5-A29C-46E9-AF4F-60B0693D960F}" type="presParOf" srcId="{ACDB9367-4603-46B2-AEC4-139EF9DAB609}" destId="{26030554-5E97-4768-A775-B4DE5F84DF29}" srcOrd="0" destOrd="0" presId="urn:microsoft.com/office/officeart/2005/8/layout/hierarchy2"/>
    <dgm:cxn modelId="{3D1EED4E-D0F4-406C-A713-9BB012308B8E}" type="presParOf" srcId="{ACDB9367-4603-46B2-AEC4-139EF9DAB609}" destId="{BE522194-8312-4120-A69B-47A4692A34B8}"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437D584-4B33-4816-9AC7-207FC48E709A}" type="doc">
      <dgm:prSet loTypeId="urn:microsoft.com/office/officeart/2005/8/layout/target1" loCatId="relationship" qsTypeId="urn:microsoft.com/office/officeart/2005/8/quickstyle/simple1" qsCatId="simple" csTypeId="urn:microsoft.com/office/officeart/2005/8/colors/colorful3" csCatId="colorful" phldr="1"/>
      <dgm:spPr/>
    </dgm:pt>
    <dgm:pt modelId="{8FA3C9D0-EE77-40FC-9FE7-3A7D18F41681}">
      <dgm:prSet phldrT="[Text]" custT="1"/>
      <dgm:spPr/>
      <dgm:t>
        <a:bodyPr/>
        <a:lstStyle/>
        <a:p>
          <a:pPr algn="ctr"/>
          <a:r>
            <a:rPr lang="id-ID" sz="2400" dirty="0" smtClean="0">
              <a:latin typeface="Times New Roman" pitchFamily="18" charset="0"/>
              <a:cs typeface="Times New Roman" pitchFamily="18" charset="0"/>
            </a:rPr>
            <a:t>Ja</a:t>
          </a:r>
          <a:r>
            <a:rPr lang="en-US" sz="2400" dirty="0" err="1" smtClean="0">
              <a:latin typeface="Times New Roman" pitchFamily="18" charset="0"/>
              <a:cs typeface="Times New Roman" pitchFamily="18" charset="0"/>
            </a:rPr>
            <a:t>wa</a:t>
          </a:r>
          <a:endParaRPr lang="en-US" sz="2400" dirty="0">
            <a:latin typeface="Times New Roman" pitchFamily="18" charset="0"/>
            <a:cs typeface="Times New Roman" pitchFamily="18" charset="0"/>
          </a:endParaRPr>
        </a:p>
      </dgm:t>
    </dgm:pt>
    <dgm:pt modelId="{AF136E5B-99C0-40C5-8C54-EC677184C2D4}" type="parTrans" cxnId="{0B0020B4-8C95-4210-B719-7FDA17C7E7AB}">
      <dgm:prSet/>
      <dgm:spPr/>
      <dgm:t>
        <a:bodyPr/>
        <a:lstStyle/>
        <a:p>
          <a:pPr algn="ctr"/>
          <a:endParaRPr lang="en-US"/>
        </a:p>
      </dgm:t>
    </dgm:pt>
    <dgm:pt modelId="{C7CFA611-ECFB-47C8-BF6B-8BC23E0933FA}" type="sibTrans" cxnId="{0B0020B4-8C95-4210-B719-7FDA17C7E7AB}">
      <dgm:prSet/>
      <dgm:spPr/>
      <dgm:t>
        <a:bodyPr/>
        <a:lstStyle/>
        <a:p>
          <a:pPr algn="ctr"/>
          <a:endParaRPr lang="en-US"/>
        </a:p>
      </dgm:t>
    </dgm:pt>
    <dgm:pt modelId="{5A2501CB-F2AF-4BE4-A2E2-C4E65C94E12A}">
      <dgm:prSet phldrT="[Text]" custT="1"/>
      <dgm:spPr/>
      <dgm:t>
        <a:bodyPr/>
        <a:lstStyle/>
        <a:p>
          <a:pPr algn="ctr"/>
          <a:r>
            <a:rPr lang="en-US" sz="2400" dirty="0" smtClean="0">
              <a:latin typeface="Times New Roman" pitchFamily="18" charset="0"/>
              <a:cs typeface="Times New Roman" pitchFamily="18" charset="0"/>
            </a:rPr>
            <a:t>Kristen</a:t>
          </a:r>
          <a:endParaRPr lang="en-US" sz="2400" dirty="0">
            <a:latin typeface="Times New Roman" pitchFamily="18" charset="0"/>
            <a:cs typeface="Times New Roman" pitchFamily="18" charset="0"/>
          </a:endParaRPr>
        </a:p>
      </dgm:t>
    </dgm:pt>
    <dgm:pt modelId="{762EA139-2C53-43E0-8791-AE6DE834CEAA}" type="parTrans" cxnId="{6F7D5501-4400-494A-8EF3-4A3CCF9F7047}">
      <dgm:prSet/>
      <dgm:spPr/>
      <dgm:t>
        <a:bodyPr/>
        <a:lstStyle/>
        <a:p>
          <a:pPr algn="ctr"/>
          <a:endParaRPr lang="en-US"/>
        </a:p>
      </dgm:t>
    </dgm:pt>
    <dgm:pt modelId="{0C9365AF-8483-4E57-BF13-84266FC464C8}" type="sibTrans" cxnId="{6F7D5501-4400-494A-8EF3-4A3CCF9F7047}">
      <dgm:prSet/>
      <dgm:spPr/>
      <dgm:t>
        <a:bodyPr/>
        <a:lstStyle/>
        <a:p>
          <a:pPr algn="ctr"/>
          <a:endParaRPr lang="en-US"/>
        </a:p>
      </dgm:t>
    </dgm:pt>
    <dgm:pt modelId="{E1C90D0F-9112-4234-9672-628D7D644064}">
      <dgm:prSet phldrT="[Text]" custT="1"/>
      <dgm:spPr/>
      <dgm:t>
        <a:bodyPr/>
        <a:lstStyle/>
        <a:p>
          <a:pPr algn="ctr"/>
          <a:r>
            <a:rPr lang="en-US" sz="2400" dirty="0" err="1" smtClean="0">
              <a:latin typeface="Times New Roman" pitchFamily="18" charset="0"/>
              <a:cs typeface="Times New Roman" pitchFamily="18" charset="0"/>
            </a:rPr>
            <a:t>Amerikanisme</a:t>
          </a:r>
          <a:endParaRPr lang="en-US" sz="2400" dirty="0">
            <a:latin typeface="Times New Roman" pitchFamily="18" charset="0"/>
            <a:cs typeface="Times New Roman" pitchFamily="18" charset="0"/>
          </a:endParaRPr>
        </a:p>
      </dgm:t>
    </dgm:pt>
    <dgm:pt modelId="{2357D0E7-09D2-4237-BCA5-323CC4AD24FB}" type="parTrans" cxnId="{D8D610FB-6FDB-4738-854D-87D9A2D30D79}">
      <dgm:prSet/>
      <dgm:spPr/>
      <dgm:t>
        <a:bodyPr/>
        <a:lstStyle/>
        <a:p>
          <a:pPr algn="ctr"/>
          <a:endParaRPr lang="en-US"/>
        </a:p>
      </dgm:t>
    </dgm:pt>
    <dgm:pt modelId="{DFA58A5A-6C84-4EEF-B683-637DE141217D}" type="sibTrans" cxnId="{D8D610FB-6FDB-4738-854D-87D9A2D30D79}">
      <dgm:prSet/>
      <dgm:spPr/>
      <dgm:t>
        <a:bodyPr/>
        <a:lstStyle/>
        <a:p>
          <a:pPr algn="ctr"/>
          <a:endParaRPr lang="en-US"/>
        </a:p>
      </dgm:t>
    </dgm:pt>
    <dgm:pt modelId="{76017A3A-46FA-412E-B1AE-EF4EBFA77947}">
      <dgm:prSet custT="1"/>
      <dgm:spPr/>
      <dgm:t>
        <a:bodyPr/>
        <a:lstStyle/>
        <a:p>
          <a:pPr algn="ctr"/>
          <a:r>
            <a:rPr lang="en-US" sz="2400" dirty="0" err="1" smtClean="0">
              <a:latin typeface="Times New Roman" pitchFamily="18" charset="0"/>
              <a:cs typeface="Times New Roman" pitchFamily="18" charset="0"/>
            </a:rPr>
            <a:t>Islamisme</a:t>
          </a:r>
          <a:endParaRPr lang="en-US" sz="2400" dirty="0">
            <a:latin typeface="Times New Roman" pitchFamily="18" charset="0"/>
            <a:cs typeface="Times New Roman" pitchFamily="18" charset="0"/>
          </a:endParaRPr>
        </a:p>
      </dgm:t>
    </dgm:pt>
    <dgm:pt modelId="{C4FF50CB-1C92-4D89-89D7-31B3EB56B0A0}" type="parTrans" cxnId="{59F7D411-6E30-41C2-834A-3A8CACD663A6}">
      <dgm:prSet/>
      <dgm:spPr/>
      <dgm:t>
        <a:bodyPr/>
        <a:lstStyle/>
        <a:p>
          <a:pPr algn="ctr"/>
          <a:endParaRPr lang="en-US"/>
        </a:p>
      </dgm:t>
    </dgm:pt>
    <dgm:pt modelId="{014F2452-2A4D-4CBA-BAD4-404BCBF3C4FB}" type="sibTrans" cxnId="{59F7D411-6E30-41C2-834A-3A8CACD663A6}">
      <dgm:prSet/>
      <dgm:spPr/>
      <dgm:t>
        <a:bodyPr/>
        <a:lstStyle/>
        <a:p>
          <a:pPr algn="ctr"/>
          <a:endParaRPr lang="en-US"/>
        </a:p>
      </dgm:t>
    </dgm:pt>
    <dgm:pt modelId="{9E0DC420-7F30-4A2F-BEA5-FCD2E3BA29C3}" type="pres">
      <dgm:prSet presAssocID="{7437D584-4B33-4816-9AC7-207FC48E709A}" presName="composite" presStyleCnt="0">
        <dgm:presLayoutVars>
          <dgm:chMax val="5"/>
          <dgm:dir/>
          <dgm:resizeHandles val="exact"/>
        </dgm:presLayoutVars>
      </dgm:prSet>
      <dgm:spPr/>
    </dgm:pt>
    <dgm:pt modelId="{9366676F-3A1F-4DFA-940C-B5793F2A8454}" type="pres">
      <dgm:prSet presAssocID="{8FA3C9D0-EE77-40FC-9FE7-3A7D18F41681}" presName="circle1" presStyleLbl="lnNode1" presStyleIdx="0" presStyleCnt="4"/>
      <dgm:spPr/>
    </dgm:pt>
    <dgm:pt modelId="{5B30B9D0-1DF9-4234-AC4C-921EF0AF1D9E}" type="pres">
      <dgm:prSet presAssocID="{8FA3C9D0-EE77-40FC-9FE7-3A7D18F41681}" presName="text1" presStyleLbl="revTx" presStyleIdx="0" presStyleCnt="4">
        <dgm:presLayoutVars>
          <dgm:bulletEnabled val="1"/>
        </dgm:presLayoutVars>
      </dgm:prSet>
      <dgm:spPr/>
      <dgm:t>
        <a:bodyPr/>
        <a:lstStyle/>
        <a:p>
          <a:endParaRPr lang="en-US"/>
        </a:p>
      </dgm:t>
    </dgm:pt>
    <dgm:pt modelId="{BBA7F5C3-B3E4-40FB-B87E-1961552BC0EC}" type="pres">
      <dgm:prSet presAssocID="{8FA3C9D0-EE77-40FC-9FE7-3A7D18F41681}" presName="line1" presStyleLbl="callout" presStyleIdx="0" presStyleCnt="8"/>
      <dgm:spPr/>
    </dgm:pt>
    <dgm:pt modelId="{40687090-C5CB-4694-8AC3-E60D4DC02D16}" type="pres">
      <dgm:prSet presAssocID="{8FA3C9D0-EE77-40FC-9FE7-3A7D18F41681}" presName="d1" presStyleLbl="callout" presStyleIdx="1" presStyleCnt="8"/>
      <dgm:spPr/>
    </dgm:pt>
    <dgm:pt modelId="{A45DE022-F066-4997-A94F-6E1188C828E6}" type="pres">
      <dgm:prSet presAssocID="{5A2501CB-F2AF-4BE4-A2E2-C4E65C94E12A}" presName="circle2" presStyleLbl="lnNode1" presStyleIdx="1" presStyleCnt="4"/>
      <dgm:spPr/>
    </dgm:pt>
    <dgm:pt modelId="{E3DE7DB8-C9D0-47E6-9073-39268EECC791}" type="pres">
      <dgm:prSet presAssocID="{5A2501CB-F2AF-4BE4-A2E2-C4E65C94E12A}" presName="text2" presStyleLbl="revTx" presStyleIdx="1" presStyleCnt="4">
        <dgm:presLayoutVars>
          <dgm:bulletEnabled val="1"/>
        </dgm:presLayoutVars>
      </dgm:prSet>
      <dgm:spPr/>
      <dgm:t>
        <a:bodyPr/>
        <a:lstStyle/>
        <a:p>
          <a:endParaRPr lang="en-US"/>
        </a:p>
      </dgm:t>
    </dgm:pt>
    <dgm:pt modelId="{B416C594-E6E8-4A29-950B-16798952D08D}" type="pres">
      <dgm:prSet presAssocID="{5A2501CB-F2AF-4BE4-A2E2-C4E65C94E12A}" presName="line2" presStyleLbl="callout" presStyleIdx="2" presStyleCnt="8"/>
      <dgm:spPr/>
    </dgm:pt>
    <dgm:pt modelId="{72470C32-A393-4760-A839-E955911614B0}" type="pres">
      <dgm:prSet presAssocID="{5A2501CB-F2AF-4BE4-A2E2-C4E65C94E12A}" presName="d2" presStyleLbl="callout" presStyleIdx="3" presStyleCnt="8"/>
      <dgm:spPr/>
    </dgm:pt>
    <dgm:pt modelId="{982D6697-C897-4118-9C32-A9E055272A45}" type="pres">
      <dgm:prSet presAssocID="{E1C90D0F-9112-4234-9672-628D7D644064}" presName="circle3" presStyleLbl="lnNode1" presStyleIdx="2" presStyleCnt="4"/>
      <dgm:spPr/>
      <dgm:t>
        <a:bodyPr/>
        <a:lstStyle/>
        <a:p>
          <a:endParaRPr lang="id-ID"/>
        </a:p>
      </dgm:t>
    </dgm:pt>
    <dgm:pt modelId="{1D339158-2962-4E64-B9F8-BD6B116848FF}" type="pres">
      <dgm:prSet presAssocID="{E1C90D0F-9112-4234-9672-628D7D644064}" presName="text3" presStyleLbl="revTx" presStyleIdx="2" presStyleCnt="4" custScaleX="116695">
        <dgm:presLayoutVars>
          <dgm:bulletEnabled val="1"/>
        </dgm:presLayoutVars>
      </dgm:prSet>
      <dgm:spPr/>
      <dgm:t>
        <a:bodyPr/>
        <a:lstStyle/>
        <a:p>
          <a:endParaRPr lang="en-US"/>
        </a:p>
      </dgm:t>
    </dgm:pt>
    <dgm:pt modelId="{47250417-226D-4311-990E-9A6F86AA4D75}" type="pres">
      <dgm:prSet presAssocID="{E1C90D0F-9112-4234-9672-628D7D644064}" presName="line3" presStyleLbl="callout" presStyleIdx="4" presStyleCnt="8"/>
      <dgm:spPr/>
    </dgm:pt>
    <dgm:pt modelId="{7FAE87AD-D861-4DE4-BC29-47C2F6BAF477}" type="pres">
      <dgm:prSet presAssocID="{E1C90D0F-9112-4234-9672-628D7D644064}" presName="d3" presStyleLbl="callout" presStyleIdx="5" presStyleCnt="8"/>
      <dgm:spPr/>
    </dgm:pt>
    <dgm:pt modelId="{A829904B-4BDE-454F-A212-01A2784684B2}" type="pres">
      <dgm:prSet presAssocID="{76017A3A-46FA-412E-B1AE-EF4EBFA77947}" presName="circle4" presStyleLbl="lnNode1" presStyleIdx="3" presStyleCnt="4" custScaleX="114124" custScaleY="108832"/>
      <dgm:spPr/>
    </dgm:pt>
    <dgm:pt modelId="{8272052C-A559-4CEB-9813-4736145632E8}" type="pres">
      <dgm:prSet presAssocID="{76017A3A-46FA-412E-B1AE-EF4EBFA77947}" presName="text4" presStyleLbl="revTx" presStyleIdx="3" presStyleCnt="4">
        <dgm:presLayoutVars>
          <dgm:bulletEnabled val="1"/>
        </dgm:presLayoutVars>
      </dgm:prSet>
      <dgm:spPr/>
      <dgm:t>
        <a:bodyPr/>
        <a:lstStyle/>
        <a:p>
          <a:endParaRPr lang="en-US"/>
        </a:p>
      </dgm:t>
    </dgm:pt>
    <dgm:pt modelId="{72895A05-754D-44C9-A05C-7AF8E5C30819}" type="pres">
      <dgm:prSet presAssocID="{76017A3A-46FA-412E-B1AE-EF4EBFA77947}" presName="line4" presStyleLbl="callout" presStyleIdx="6" presStyleCnt="8"/>
      <dgm:spPr/>
    </dgm:pt>
    <dgm:pt modelId="{BD604FD1-B735-4024-BF6F-EEF2872092B1}" type="pres">
      <dgm:prSet presAssocID="{76017A3A-46FA-412E-B1AE-EF4EBFA77947}" presName="d4" presStyleLbl="callout" presStyleIdx="7" presStyleCnt="8"/>
      <dgm:spPr/>
    </dgm:pt>
  </dgm:ptLst>
  <dgm:cxnLst>
    <dgm:cxn modelId="{A5202282-9137-4BDF-A902-30A97416F0BF}" type="presOf" srcId="{E1C90D0F-9112-4234-9672-628D7D644064}" destId="{1D339158-2962-4E64-B9F8-BD6B116848FF}" srcOrd="0" destOrd="0" presId="urn:microsoft.com/office/officeart/2005/8/layout/target1"/>
    <dgm:cxn modelId="{D8D610FB-6FDB-4738-854D-87D9A2D30D79}" srcId="{7437D584-4B33-4816-9AC7-207FC48E709A}" destId="{E1C90D0F-9112-4234-9672-628D7D644064}" srcOrd="2" destOrd="0" parTransId="{2357D0E7-09D2-4237-BCA5-323CC4AD24FB}" sibTransId="{DFA58A5A-6C84-4EEF-B683-637DE141217D}"/>
    <dgm:cxn modelId="{CCB13B2B-236F-4BFB-A89B-81C0DC2EA809}" type="presOf" srcId="{76017A3A-46FA-412E-B1AE-EF4EBFA77947}" destId="{8272052C-A559-4CEB-9813-4736145632E8}" srcOrd="0" destOrd="0" presId="urn:microsoft.com/office/officeart/2005/8/layout/target1"/>
    <dgm:cxn modelId="{0DBE9E5D-2A90-4521-B505-9F4B62C4EB41}" type="presOf" srcId="{5A2501CB-F2AF-4BE4-A2E2-C4E65C94E12A}" destId="{E3DE7DB8-C9D0-47E6-9073-39268EECC791}" srcOrd="0" destOrd="0" presId="urn:microsoft.com/office/officeart/2005/8/layout/target1"/>
    <dgm:cxn modelId="{834B9F93-2BAE-4B9E-975B-244511D8E7AE}" type="presOf" srcId="{7437D584-4B33-4816-9AC7-207FC48E709A}" destId="{9E0DC420-7F30-4A2F-BEA5-FCD2E3BA29C3}" srcOrd="0" destOrd="0" presId="urn:microsoft.com/office/officeart/2005/8/layout/target1"/>
    <dgm:cxn modelId="{59F7D411-6E30-41C2-834A-3A8CACD663A6}" srcId="{7437D584-4B33-4816-9AC7-207FC48E709A}" destId="{76017A3A-46FA-412E-B1AE-EF4EBFA77947}" srcOrd="3" destOrd="0" parTransId="{C4FF50CB-1C92-4D89-89D7-31B3EB56B0A0}" sibTransId="{014F2452-2A4D-4CBA-BAD4-404BCBF3C4FB}"/>
    <dgm:cxn modelId="{C629CC38-F7F7-42E9-B9E9-47E8AE9CF4BD}" type="presOf" srcId="{8FA3C9D0-EE77-40FC-9FE7-3A7D18F41681}" destId="{5B30B9D0-1DF9-4234-AC4C-921EF0AF1D9E}" srcOrd="0" destOrd="0" presId="urn:microsoft.com/office/officeart/2005/8/layout/target1"/>
    <dgm:cxn modelId="{0B0020B4-8C95-4210-B719-7FDA17C7E7AB}" srcId="{7437D584-4B33-4816-9AC7-207FC48E709A}" destId="{8FA3C9D0-EE77-40FC-9FE7-3A7D18F41681}" srcOrd="0" destOrd="0" parTransId="{AF136E5B-99C0-40C5-8C54-EC677184C2D4}" sibTransId="{C7CFA611-ECFB-47C8-BF6B-8BC23E0933FA}"/>
    <dgm:cxn modelId="{6F7D5501-4400-494A-8EF3-4A3CCF9F7047}" srcId="{7437D584-4B33-4816-9AC7-207FC48E709A}" destId="{5A2501CB-F2AF-4BE4-A2E2-C4E65C94E12A}" srcOrd="1" destOrd="0" parTransId="{762EA139-2C53-43E0-8791-AE6DE834CEAA}" sibTransId="{0C9365AF-8483-4E57-BF13-84266FC464C8}"/>
    <dgm:cxn modelId="{B2D6A08E-2E82-413F-BA55-6252ABE12C21}" type="presParOf" srcId="{9E0DC420-7F30-4A2F-BEA5-FCD2E3BA29C3}" destId="{9366676F-3A1F-4DFA-940C-B5793F2A8454}" srcOrd="0" destOrd="0" presId="urn:microsoft.com/office/officeart/2005/8/layout/target1"/>
    <dgm:cxn modelId="{0B7F72AD-065B-45F5-921D-8D41D140D8A2}" type="presParOf" srcId="{9E0DC420-7F30-4A2F-BEA5-FCD2E3BA29C3}" destId="{5B30B9D0-1DF9-4234-AC4C-921EF0AF1D9E}" srcOrd="1" destOrd="0" presId="urn:microsoft.com/office/officeart/2005/8/layout/target1"/>
    <dgm:cxn modelId="{F60B900D-B32C-4FCE-B053-DF33B62C9ECA}" type="presParOf" srcId="{9E0DC420-7F30-4A2F-BEA5-FCD2E3BA29C3}" destId="{BBA7F5C3-B3E4-40FB-B87E-1961552BC0EC}" srcOrd="2" destOrd="0" presId="urn:microsoft.com/office/officeart/2005/8/layout/target1"/>
    <dgm:cxn modelId="{B7028840-93C9-4748-A1EA-F0D667D09D85}" type="presParOf" srcId="{9E0DC420-7F30-4A2F-BEA5-FCD2E3BA29C3}" destId="{40687090-C5CB-4694-8AC3-E60D4DC02D16}" srcOrd="3" destOrd="0" presId="urn:microsoft.com/office/officeart/2005/8/layout/target1"/>
    <dgm:cxn modelId="{BDD80AA5-2469-4F79-8343-96F5BFAC17C8}" type="presParOf" srcId="{9E0DC420-7F30-4A2F-BEA5-FCD2E3BA29C3}" destId="{A45DE022-F066-4997-A94F-6E1188C828E6}" srcOrd="4" destOrd="0" presId="urn:microsoft.com/office/officeart/2005/8/layout/target1"/>
    <dgm:cxn modelId="{EB095937-312C-4CFB-8240-3BC5D2D578FC}" type="presParOf" srcId="{9E0DC420-7F30-4A2F-BEA5-FCD2E3BA29C3}" destId="{E3DE7DB8-C9D0-47E6-9073-39268EECC791}" srcOrd="5" destOrd="0" presId="urn:microsoft.com/office/officeart/2005/8/layout/target1"/>
    <dgm:cxn modelId="{00328332-010F-4950-9B0C-4E7CF7563E69}" type="presParOf" srcId="{9E0DC420-7F30-4A2F-BEA5-FCD2E3BA29C3}" destId="{B416C594-E6E8-4A29-950B-16798952D08D}" srcOrd="6" destOrd="0" presId="urn:microsoft.com/office/officeart/2005/8/layout/target1"/>
    <dgm:cxn modelId="{9898F9A3-CAB7-46EC-BC69-E1F5408F7310}" type="presParOf" srcId="{9E0DC420-7F30-4A2F-BEA5-FCD2E3BA29C3}" destId="{72470C32-A393-4760-A839-E955911614B0}" srcOrd="7" destOrd="0" presId="urn:microsoft.com/office/officeart/2005/8/layout/target1"/>
    <dgm:cxn modelId="{5D3DE45F-1A6B-4B8A-AB08-6C6C4AF3CEB1}" type="presParOf" srcId="{9E0DC420-7F30-4A2F-BEA5-FCD2E3BA29C3}" destId="{982D6697-C897-4118-9C32-A9E055272A45}" srcOrd="8" destOrd="0" presId="urn:microsoft.com/office/officeart/2005/8/layout/target1"/>
    <dgm:cxn modelId="{BF7C0924-ACFB-4B71-B20A-7F81EB9AF1CD}" type="presParOf" srcId="{9E0DC420-7F30-4A2F-BEA5-FCD2E3BA29C3}" destId="{1D339158-2962-4E64-B9F8-BD6B116848FF}" srcOrd="9" destOrd="0" presId="urn:microsoft.com/office/officeart/2005/8/layout/target1"/>
    <dgm:cxn modelId="{BEA26710-596F-4E58-BE69-14ECF4127D2E}" type="presParOf" srcId="{9E0DC420-7F30-4A2F-BEA5-FCD2E3BA29C3}" destId="{47250417-226D-4311-990E-9A6F86AA4D75}" srcOrd="10" destOrd="0" presId="urn:microsoft.com/office/officeart/2005/8/layout/target1"/>
    <dgm:cxn modelId="{FBFB4AB3-FC29-40E6-B3D2-9B6B16DF9E68}" type="presParOf" srcId="{9E0DC420-7F30-4A2F-BEA5-FCD2E3BA29C3}" destId="{7FAE87AD-D861-4DE4-BC29-47C2F6BAF477}" srcOrd="11" destOrd="0" presId="urn:microsoft.com/office/officeart/2005/8/layout/target1"/>
    <dgm:cxn modelId="{F8B0F70B-5E69-469C-818D-A407D4A3138A}" type="presParOf" srcId="{9E0DC420-7F30-4A2F-BEA5-FCD2E3BA29C3}" destId="{A829904B-4BDE-454F-A212-01A2784684B2}" srcOrd="12" destOrd="0" presId="urn:microsoft.com/office/officeart/2005/8/layout/target1"/>
    <dgm:cxn modelId="{8BB864CF-CCC7-4D45-BC48-FB1ACE09596D}" type="presParOf" srcId="{9E0DC420-7F30-4A2F-BEA5-FCD2E3BA29C3}" destId="{8272052C-A559-4CEB-9813-4736145632E8}" srcOrd="13" destOrd="0" presId="urn:microsoft.com/office/officeart/2005/8/layout/target1"/>
    <dgm:cxn modelId="{844070F2-C82B-4E18-8002-6AFC1E0E8700}" type="presParOf" srcId="{9E0DC420-7F30-4A2F-BEA5-FCD2E3BA29C3}" destId="{72895A05-754D-44C9-A05C-7AF8E5C30819}" srcOrd="14" destOrd="0" presId="urn:microsoft.com/office/officeart/2005/8/layout/target1"/>
    <dgm:cxn modelId="{D698534A-4FE6-44EC-AC2F-2E676E55323B}" type="presParOf" srcId="{9E0DC420-7F30-4A2F-BEA5-FCD2E3BA29C3}" destId="{BD604FD1-B735-4024-BF6F-EEF2872092B1}" srcOrd="15"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8F7D5A0-DB58-416B-8B23-EFAB43A4838B}" type="doc">
      <dgm:prSet loTypeId="urn:microsoft.com/office/officeart/2008/layout/RadialCluster" loCatId="relationship" qsTypeId="urn:microsoft.com/office/officeart/2005/8/quickstyle/simple1" qsCatId="simple" csTypeId="urn:microsoft.com/office/officeart/2005/8/colors/accent1_2" csCatId="accent1" phldr="1"/>
      <dgm:spPr/>
      <dgm:t>
        <a:bodyPr/>
        <a:lstStyle/>
        <a:p>
          <a:endParaRPr lang="id-ID"/>
        </a:p>
      </dgm:t>
    </dgm:pt>
    <dgm:pt modelId="{AF95A106-9112-4E33-B159-FA87F8FAC0AA}">
      <dgm:prSet phldrT="[Text]" custT="1"/>
      <dgm:spPr/>
      <dgm:t>
        <a:bodyPr/>
        <a:lstStyle/>
        <a:p>
          <a:r>
            <a:rPr lang="en-US" sz="2000" b="1" dirty="0" smtClean="0"/>
            <a:t>Where do we want to go in future?</a:t>
          </a:r>
          <a:endParaRPr lang="id-ID" sz="2000" b="1" dirty="0"/>
        </a:p>
      </dgm:t>
    </dgm:pt>
    <dgm:pt modelId="{58E54B8F-7583-44BD-AB2C-DB9FED6C4FBA}" type="parTrans" cxnId="{84FFC51E-FB83-439F-84E4-41430C230775}">
      <dgm:prSet/>
      <dgm:spPr/>
      <dgm:t>
        <a:bodyPr/>
        <a:lstStyle/>
        <a:p>
          <a:endParaRPr lang="id-ID"/>
        </a:p>
      </dgm:t>
    </dgm:pt>
    <dgm:pt modelId="{AFD65849-D118-4749-8174-E8AA33583437}" type="sibTrans" cxnId="{84FFC51E-FB83-439F-84E4-41430C230775}">
      <dgm:prSet/>
      <dgm:spPr/>
      <dgm:t>
        <a:bodyPr/>
        <a:lstStyle/>
        <a:p>
          <a:endParaRPr lang="id-ID"/>
        </a:p>
      </dgm:t>
    </dgm:pt>
    <dgm:pt modelId="{576244D9-B471-40B4-B4E5-9C42E8B501A8}">
      <dgm:prSet phldrT="[Text]"/>
      <dgm:spPr/>
      <dgm:t>
        <a:bodyPr/>
        <a:lstStyle/>
        <a:p>
          <a:r>
            <a:rPr lang="id-ID" dirty="0" smtClean="0">
              <a:solidFill>
                <a:srgbClr val="002060"/>
              </a:solidFill>
            </a:rPr>
            <a:t>Great Transformative State</a:t>
          </a:r>
          <a:endParaRPr lang="id-ID" dirty="0">
            <a:solidFill>
              <a:srgbClr val="002060"/>
            </a:solidFill>
          </a:endParaRPr>
        </a:p>
      </dgm:t>
    </dgm:pt>
    <dgm:pt modelId="{A187D015-4EE8-41F7-AB80-6E3286074BB1}" type="parTrans" cxnId="{1C9458CC-86A8-4731-9E42-FE701C3B7C0E}">
      <dgm:prSet/>
      <dgm:spPr/>
      <dgm:t>
        <a:bodyPr/>
        <a:lstStyle/>
        <a:p>
          <a:endParaRPr lang="id-ID"/>
        </a:p>
      </dgm:t>
    </dgm:pt>
    <dgm:pt modelId="{C2683E83-6288-4911-9007-B75F21DF74CB}" type="sibTrans" cxnId="{1C9458CC-86A8-4731-9E42-FE701C3B7C0E}">
      <dgm:prSet/>
      <dgm:spPr/>
      <dgm:t>
        <a:bodyPr/>
        <a:lstStyle/>
        <a:p>
          <a:endParaRPr lang="id-ID"/>
        </a:p>
      </dgm:t>
    </dgm:pt>
    <dgm:pt modelId="{1D6A2DDD-363E-4E5F-9C78-53C98592EC73}">
      <dgm:prSet phldrT="[Text]"/>
      <dgm:spPr/>
      <dgm:t>
        <a:bodyPr/>
        <a:lstStyle/>
        <a:p>
          <a:r>
            <a:rPr lang="id-ID" dirty="0" smtClean="0">
              <a:solidFill>
                <a:srgbClr val="FF0000"/>
              </a:solidFill>
            </a:rPr>
            <a:t>Barbaric State</a:t>
          </a:r>
          <a:endParaRPr lang="id-ID" dirty="0">
            <a:solidFill>
              <a:srgbClr val="FF0000"/>
            </a:solidFill>
          </a:endParaRPr>
        </a:p>
      </dgm:t>
    </dgm:pt>
    <dgm:pt modelId="{3BA2753A-F05D-43AF-9E65-21F3D8BB8F27}" type="parTrans" cxnId="{4A549F3D-D1BD-4ABC-8EDC-50A78D76E8BB}">
      <dgm:prSet/>
      <dgm:spPr/>
      <dgm:t>
        <a:bodyPr/>
        <a:lstStyle/>
        <a:p>
          <a:endParaRPr lang="id-ID"/>
        </a:p>
      </dgm:t>
    </dgm:pt>
    <dgm:pt modelId="{1100D000-E978-44F3-95D3-54F0B1A4C704}" type="sibTrans" cxnId="{4A549F3D-D1BD-4ABC-8EDC-50A78D76E8BB}">
      <dgm:prSet/>
      <dgm:spPr/>
      <dgm:t>
        <a:bodyPr/>
        <a:lstStyle/>
        <a:p>
          <a:endParaRPr lang="id-ID"/>
        </a:p>
      </dgm:t>
    </dgm:pt>
    <dgm:pt modelId="{D55A4D78-BFFC-47CD-AB98-E5B04B89016E}">
      <dgm:prSet phldrT="[Text]"/>
      <dgm:spPr/>
      <dgm:t>
        <a:bodyPr/>
        <a:lstStyle/>
        <a:p>
          <a:r>
            <a:rPr lang="id-ID" dirty="0" smtClean="0">
              <a:solidFill>
                <a:srgbClr val="FFC000"/>
              </a:solidFill>
            </a:rPr>
            <a:t>Sustain State</a:t>
          </a:r>
          <a:endParaRPr lang="id-ID" dirty="0">
            <a:solidFill>
              <a:srgbClr val="FFC000"/>
            </a:solidFill>
          </a:endParaRPr>
        </a:p>
      </dgm:t>
    </dgm:pt>
    <dgm:pt modelId="{F3154633-799C-4B54-B91F-DD534C2988F3}" type="parTrans" cxnId="{493FCEA8-D473-4702-A97C-5476542732BB}">
      <dgm:prSet/>
      <dgm:spPr/>
      <dgm:t>
        <a:bodyPr/>
        <a:lstStyle/>
        <a:p>
          <a:endParaRPr lang="id-ID"/>
        </a:p>
      </dgm:t>
    </dgm:pt>
    <dgm:pt modelId="{E57A6AE3-F923-41D3-8BC9-ADC033683F2D}" type="sibTrans" cxnId="{493FCEA8-D473-4702-A97C-5476542732BB}">
      <dgm:prSet/>
      <dgm:spPr/>
      <dgm:t>
        <a:bodyPr/>
        <a:lstStyle/>
        <a:p>
          <a:endParaRPr lang="id-ID"/>
        </a:p>
      </dgm:t>
    </dgm:pt>
    <dgm:pt modelId="{350682F9-87D2-4288-A56F-6DF5F7F2987E}" type="pres">
      <dgm:prSet presAssocID="{D8F7D5A0-DB58-416B-8B23-EFAB43A4838B}" presName="Name0" presStyleCnt="0">
        <dgm:presLayoutVars>
          <dgm:chMax val="1"/>
          <dgm:chPref val="1"/>
          <dgm:dir/>
          <dgm:animOne val="branch"/>
          <dgm:animLvl val="lvl"/>
        </dgm:presLayoutVars>
      </dgm:prSet>
      <dgm:spPr/>
      <dgm:t>
        <a:bodyPr/>
        <a:lstStyle/>
        <a:p>
          <a:endParaRPr lang="id-ID"/>
        </a:p>
      </dgm:t>
    </dgm:pt>
    <dgm:pt modelId="{F82D6675-1ECF-4CDF-BB94-4E195E8961A1}" type="pres">
      <dgm:prSet presAssocID="{AF95A106-9112-4E33-B159-FA87F8FAC0AA}" presName="singleCycle" presStyleCnt="0"/>
      <dgm:spPr/>
    </dgm:pt>
    <dgm:pt modelId="{D341F878-FF2F-4E09-8C98-F9BA51016DAB}" type="pres">
      <dgm:prSet presAssocID="{AF95A106-9112-4E33-B159-FA87F8FAC0AA}" presName="singleCenter" presStyleLbl="node1" presStyleIdx="0" presStyleCnt="4">
        <dgm:presLayoutVars>
          <dgm:chMax val="7"/>
          <dgm:chPref val="7"/>
        </dgm:presLayoutVars>
      </dgm:prSet>
      <dgm:spPr/>
      <dgm:t>
        <a:bodyPr/>
        <a:lstStyle/>
        <a:p>
          <a:endParaRPr lang="id-ID"/>
        </a:p>
      </dgm:t>
    </dgm:pt>
    <dgm:pt modelId="{60AFB813-C02F-4025-A9A4-24BB7910EB50}" type="pres">
      <dgm:prSet presAssocID="{A187D015-4EE8-41F7-AB80-6E3286074BB1}" presName="Name56" presStyleLbl="parChTrans1D2" presStyleIdx="0" presStyleCnt="3"/>
      <dgm:spPr/>
      <dgm:t>
        <a:bodyPr/>
        <a:lstStyle/>
        <a:p>
          <a:endParaRPr lang="id-ID"/>
        </a:p>
      </dgm:t>
    </dgm:pt>
    <dgm:pt modelId="{67C841F5-3B9E-436F-A9C9-99A3D604C947}" type="pres">
      <dgm:prSet presAssocID="{576244D9-B471-40B4-B4E5-9C42E8B501A8}" presName="text0" presStyleLbl="node1" presStyleIdx="1" presStyleCnt="4" custScaleX="284792">
        <dgm:presLayoutVars>
          <dgm:bulletEnabled val="1"/>
        </dgm:presLayoutVars>
      </dgm:prSet>
      <dgm:spPr/>
      <dgm:t>
        <a:bodyPr/>
        <a:lstStyle/>
        <a:p>
          <a:endParaRPr lang="id-ID"/>
        </a:p>
      </dgm:t>
    </dgm:pt>
    <dgm:pt modelId="{947773F6-EC28-42E8-BF7C-4F5BB6ED09F1}" type="pres">
      <dgm:prSet presAssocID="{3BA2753A-F05D-43AF-9E65-21F3D8BB8F27}" presName="Name56" presStyleLbl="parChTrans1D2" presStyleIdx="1" presStyleCnt="3"/>
      <dgm:spPr/>
      <dgm:t>
        <a:bodyPr/>
        <a:lstStyle/>
        <a:p>
          <a:endParaRPr lang="id-ID"/>
        </a:p>
      </dgm:t>
    </dgm:pt>
    <dgm:pt modelId="{73FF03F1-BF37-4F39-B542-A4C20AFD75F0}" type="pres">
      <dgm:prSet presAssocID="{1D6A2DDD-363E-4E5F-9C78-53C98592EC73}" presName="text0" presStyleLbl="node1" presStyleIdx="2" presStyleCnt="4" custScaleX="241568">
        <dgm:presLayoutVars>
          <dgm:bulletEnabled val="1"/>
        </dgm:presLayoutVars>
      </dgm:prSet>
      <dgm:spPr/>
      <dgm:t>
        <a:bodyPr/>
        <a:lstStyle/>
        <a:p>
          <a:endParaRPr lang="id-ID"/>
        </a:p>
      </dgm:t>
    </dgm:pt>
    <dgm:pt modelId="{101BE602-18E3-43CE-8291-6583DA3BD65F}" type="pres">
      <dgm:prSet presAssocID="{F3154633-799C-4B54-B91F-DD534C2988F3}" presName="Name56" presStyleLbl="parChTrans1D2" presStyleIdx="2" presStyleCnt="3"/>
      <dgm:spPr/>
      <dgm:t>
        <a:bodyPr/>
        <a:lstStyle/>
        <a:p>
          <a:endParaRPr lang="id-ID"/>
        </a:p>
      </dgm:t>
    </dgm:pt>
    <dgm:pt modelId="{9A2276CC-9830-4BAA-ABB0-09C218357A9A}" type="pres">
      <dgm:prSet presAssocID="{D55A4D78-BFFC-47CD-AB98-E5B04B89016E}" presName="text0" presStyleLbl="node1" presStyleIdx="3" presStyleCnt="4" custScaleX="229673">
        <dgm:presLayoutVars>
          <dgm:bulletEnabled val="1"/>
        </dgm:presLayoutVars>
      </dgm:prSet>
      <dgm:spPr/>
      <dgm:t>
        <a:bodyPr/>
        <a:lstStyle/>
        <a:p>
          <a:endParaRPr lang="id-ID"/>
        </a:p>
      </dgm:t>
    </dgm:pt>
  </dgm:ptLst>
  <dgm:cxnLst>
    <dgm:cxn modelId="{21443412-E1F6-4B0B-BEC2-8BC9BADB26A8}" type="presOf" srcId="{1D6A2DDD-363E-4E5F-9C78-53C98592EC73}" destId="{73FF03F1-BF37-4F39-B542-A4C20AFD75F0}" srcOrd="0" destOrd="0" presId="urn:microsoft.com/office/officeart/2008/layout/RadialCluster"/>
    <dgm:cxn modelId="{C231ABDB-B9C8-4EA1-BC54-E18C62585F1D}" type="presOf" srcId="{D55A4D78-BFFC-47CD-AB98-E5B04B89016E}" destId="{9A2276CC-9830-4BAA-ABB0-09C218357A9A}" srcOrd="0" destOrd="0" presId="urn:microsoft.com/office/officeart/2008/layout/RadialCluster"/>
    <dgm:cxn modelId="{4A549F3D-D1BD-4ABC-8EDC-50A78D76E8BB}" srcId="{AF95A106-9112-4E33-B159-FA87F8FAC0AA}" destId="{1D6A2DDD-363E-4E5F-9C78-53C98592EC73}" srcOrd="1" destOrd="0" parTransId="{3BA2753A-F05D-43AF-9E65-21F3D8BB8F27}" sibTransId="{1100D000-E978-44F3-95D3-54F0B1A4C704}"/>
    <dgm:cxn modelId="{7C183DF5-9A90-42F8-81F1-D24E0F7705B0}" type="presOf" srcId="{A187D015-4EE8-41F7-AB80-6E3286074BB1}" destId="{60AFB813-C02F-4025-A9A4-24BB7910EB50}" srcOrd="0" destOrd="0" presId="urn:microsoft.com/office/officeart/2008/layout/RadialCluster"/>
    <dgm:cxn modelId="{2DF2A0D2-2E3B-4DF0-B1EA-1D693B394481}" type="presOf" srcId="{576244D9-B471-40B4-B4E5-9C42E8B501A8}" destId="{67C841F5-3B9E-436F-A9C9-99A3D604C947}" srcOrd="0" destOrd="0" presId="urn:microsoft.com/office/officeart/2008/layout/RadialCluster"/>
    <dgm:cxn modelId="{DEE7C96E-C19B-4DB6-9251-CA7FB01D748C}" type="presOf" srcId="{3BA2753A-F05D-43AF-9E65-21F3D8BB8F27}" destId="{947773F6-EC28-42E8-BF7C-4F5BB6ED09F1}" srcOrd="0" destOrd="0" presId="urn:microsoft.com/office/officeart/2008/layout/RadialCluster"/>
    <dgm:cxn modelId="{01FDE0F5-9B83-4D31-A3D2-B36150366D64}" type="presOf" srcId="{AF95A106-9112-4E33-B159-FA87F8FAC0AA}" destId="{D341F878-FF2F-4E09-8C98-F9BA51016DAB}" srcOrd="0" destOrd="0" presId="urn:microsoft.com/office/officeart/2008/layout/RadialCluster"/>
    <dgm:cxn modelId="{1C9458CC-86A8-4731-9E42-FE701C3B7C0E}" srcId="{AF95A106-9112-4E33-B159-FA87F8FAC0AA}" destId="{576244D9-B471-40B4-B4E5-9C42E8B501A8}" srcOrd="0" destOrd="0" parTransId="{A187D015-4EE8-41F7-AB80-6E3286074BB1}" sibTransId="{C2683E83-6288-4911-9007-B75F21DF74CB}"/>
    <dgm:cxn modelId="{6078D708-14B8-4ED3-AE41-6827A5228885}" type="presOf" srcId="{F3154633-799C-4B54-B91F-DD534C2988F3}" destId="{101BE602-18E3-43CE-8291-6583DA3BD65F}" srcOrd="0" destOrd="0" presId="urn:microsoft.com/office/officeart/2008/layout/RadialCluster"/>
    <dgm:cxn modelId="{FB0391ED-E769-4365-936F-B2D684D34F9F}" type="presOf" srcId="{D8F7D5A0-DB58-416B-8B23-EFAB43A4838B}" destId="{350682F9-87D2-4288-A56F-6DF5F7F2987E}" srcOrd="0" destOrd="0" presId="urn:microsoft.com/office/officeart/2008/layout/RadialCluster"/>
    <dgm:cxn modelId="{493FCEA8-D473-4702-A97C-5476542732BB}" srcId="{AF95A106-9112-4E33-B159-FA87F8FAC0AA}" destId="{D55A4D78-BFFC-47CD-AB98-E5B04B89016E}" srcOrd="2" destOrd="0" parTransId="{F3154633-799C-4B54-B91F-DD534C2988F3}" sibTransId="{E57A6AE3-F923-41D3-8BC9-ADC033683F2D}"/>
    <dgm:cxn modelId="{84FFC51E-FB83-439F-84E4-41430C230775}" srcId="{D8F7D5A0-DB58-416B-8B23-EFAB43A4838B}" destId="{AF95A106-9112-4E33-B159-FA87F8FAC0AA}" srcOrd="0" destOrd="0" parTransId="{58E54B8F-7583-44BD-AB2C-DB9FED6C4FBA}" sibTransId="{AFD65849-D118-4749-8174-E8AA33583437}"/>
    <dgm:cxn modelId="{0F84FB37-6324-44DD-B88F-EB023731CD92}" type="presParOf" srcId="{350682F9-87D2-4288-A56F-6DF5F7F2987E}" destId="{F82D6675-1ECF-4CDF-BB94-4E195E8961A1}" srcOrd="0" destOrd="0" presId="urn:microsoft.com/office/officeart/2008/layout/RadialCluster"/>
    <dgm:cxn modelId="{E2A21243-0BE6-4115-89B8-6630F7C998AE}" type="presParOf" srcId="{F82D6675-1ECF-4CDF-BB94-4E195E8961A1}" destId="{D341F878-FF2F-4E09-8C98-F9BA51016DAB}" srcOrd="0" destOrd="0" presId="urn:microsoft.com/office/officeart/2008/layout/RadialCluster"/>
    <dgm:cxn modelId="{252436E8-FB98-4454-99A1-D1A597EE4E39}" type="presParOf" srcId="{F82D6675-1ECF-4CDF-BB94-4E195E8961A1}" destId="{60AFB813-C02F-4025-A9A4-24BB7910EB50}" srcOrd="1" destOrd="0" presId="urn:microsoft.com/office/officeart/2008/layout/RadialCluster"/>
    <dgm:cxn modelId="{99D1CE1D-F30B-4ADE-85CC-4786928C2585}" type="presParOf" srcId="{F82D6675-1ECF-4CDF-BB94-4E195E8961A1}" destId="{67C841F5-3B9E-436F-A9C9-99A3D604C947}" srcOrd="2" destOrd="0" presId="urn:microsoft.com/office/officeart/2008/layout/RadialCluster"/>
    <dgm:cxn modelId="{6ADE0AD7-3C6D-42BA-8704-D8B3CE3C56C1}" type="presParOf" srcId="{F82D6675-1ECF-4CDF-BB94-4E195E8961A1}" destId="{947773F6-EC28-42E8-BF7C-4F5BB6ED09F1}" srcOrd="3" destOrd="0" presId="urn:microsoft.com/office/officeart/2008/layout/RadialCluster"/>
    <dgm:cxn modelId="{5BE0699E-0B91-419D-9D00-C8C5A53616BB}" type="presParOf" srcId="{F82D6675-1ECF-4CDF-BB94-4E195E8961A1}" destId="{73FF03F1-BF37-4F39-B542-A4C20AFD75F0}" srcOrd="4" destOrd="0" presId="urn:microsoft.com/office/officeart/2008/layout/RadialCluster"/>
    <dgm:cxn modelId="{FD4F95B4-E949-4D47-8D64-2AD844331E3B}" type="presParOf" srcId="{F82D6675-1ECF-4CDF-BB94-4E195E8961A1}" destId="{101BE602-18E3-43CE-8291-6583DA3BD65F}" srcOrd="5" destOrd="0" presId="urn:microsoft.com/office/officeart/2008/layout/RadialCluster"/>
    <dgm:cxn modelId="{B10D7771-5C07-49BB-871C-151E635C69E6}" type="presParOf" srcId="{F82D6675-1ECF-4CDF-BB94-4E195E8961A1}" destId="{9A2276CC-9830-4BAA-ABB0-09C218357A9A}"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5C2E1B9-7E88-4D0F-BD4F-60E7F7BB0DCC}"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id-ID"/>
        </a:p>
      </dgm:t>
    </dgm:pt>
    <dgm:pt modelId="{FF7D7973-BF98-496E-B72E-DDA934F789E1}">
      <dgm:prSet phldrT="[Text]" custT="1"/>
      <dgm:spPr/>
      <dgm:t>
        <a:bodyPr/>
        <a:lstStyle/>
        <a:p>
          <a:r>
            <a:rPr lang="id-ID" sz="1800">
              <a:latin typeface="High Tower Text" pitchFamily="18" charset="0"/>
            </a:rPr>
            <a:t>Saya</a:t>
          </a:r>
        </a:p>
      </dgm:t>
    </dgm:pt>
    <dgm:pt modelId="{A9EF2672-310A-4393-AF05-5D4D1F67E6AB}" type="parTrans" cxnId="{9C0B3676-9356-438B-88EF-5069085FB322}">
      <dgm:prSet/>
      <dgm:spPr/>
      <dgm:t>
        <a:bodyPr/>
        <a:lstStyle/>
        <a:p>
          <a:endParaRPr lang="id-ID"/>
        </a:p>
      </dgm:t>
    </dgm:pt>
    <dgm:pt modelId="{209D6BCA-630C-4835-A021-4C87B929DD1A}" type="sibTrans" cxnId="{9C0B3676-9356-438B-88EF-5069085FB322}">
      <dgm:prSet/>
      <dgm:spPr/>
      <dgm:t>
        <a:bodyPr/>
        <a:lstStyle/>
        <a:p>
          <a:endParaRPr lang="id-ID"/>
        </a:p>
      </dgm:t>
    </dgm:pt>
    <dgm:pt modelId="{FEF70AF9-CE8B-48E6-ACEF-BE74EEEAB9D1}">
      <dgm:prSet phldrT="[Text]" custT="1"/>
      <dgm:spPr/>
      <dgm:t>
        <a:bodyPr/>
        <a:lstStyle/>
        <a:p>
          <a:r>
            <a:rPr lang="id-ID" sz="1800">
              <a:latin typeface="High Tower Text" pitchFamily="18" charset="0"/>
            </a:rPr>
            <a:t>Barat</a:t>
          </a:r>
        </a:p>
      </dgm:t>
    </dgm:pt>
    <dgm:pt modelId="{B2F0D49F-6752-456C-8813-AF8C601672B1}" type="parTrans" cxnId="{CF27B93D-A8C1-487F-9ED7-BD8727B5916A}">
      <dgm:prSet/>
      <dgm:spPr/>
      <dgm:t>
        <a:bodyPr/>
        <a:lstStyle/>
        <a:p>
          <a:endParaRPr lang="id-ID"/>
        </a:p>
      </dgm:t>
    </dgm:pt>
    <dgm:pt modelId="{C8668874-CDA4-467C-A61A-DBA818BEFAB4}" type="sibTrans" cxnId="{CF27B93D-A8C1-487F-9ED7-BD8727B5916A}">
      <dgm:prSet/>
      <dgm:spPr/>
      <dgm:t>
        <a:bodyPr/>
        <a:lstStyle/>
        <a:p>
          <a:endParaRPr lang="id-ID" sz="1800">
            <a:latin typeface="High Tower Text" pitchFamily="18" charset="0"/>
          </a:endParaRPr>
        </a:p>
      </dgm:t>
    </dgm:pt>
    <dgm:pt modelId="{ED7A2A4C-E549-4AC9-B9D4-5B7D9373BEC0}">
      <dgm:prSet phldrT="[Text]" custT="1"/>
      <dgm:spPr/>
      <dgm:t>
        <a:bodyPr/>
        <a:lstStyle/>
        <a:p>
          <a:r>
            <a:rPr lang="id-ID" sz="1800" dirty="0">
              <a:latin typeface="High Tower Text" pitchFamily="18" charset="0"/>
            </a:rPr>
            <a:t>Pendidikan</a:t>
          </a:r>
        </a:p>
      </dgm:t>
    </dgm:pt>
    <dgm:pt modelId="{AAC10CA0-E37B-47F2-9DFA-5A31C80D90AD}" type="parTrans" cxnId="{3C5DE761-CE24-43DF-9C16-9D87838E66F1}">
      <dgm:prSet/>
      <dgm:spPr/>
      <dgm:t>
        <a:bodyPr/>
        <a:lstStyle/>
        <a:p>
          <a:endParaRPr lang="id-ID"/>
        </a:p>
      </dgm:t>
    </dgm:pt>
    <dgm:pt modelId="{EAE076A3-585E-4F59-9341-8E5C4871B642}" type="sibTrans" cxnId="{3C5DE761-CE24-43DF-9C16-9D87838E66F1}">
      <dgm:prSet/>
      <dgm:spPr/>
      <dgm:t>
        <a:bodyPr/>
        <a:lstStyle/>
        <a:p>
          <a:endParaRPr lang="id-ID" sz="1800">
            <a:latin typeface="High Tower Text" pitchFamily="18" charset="0"/>
          </a:endParaRPr>
        </a:p>
      </dgm:t>
    </dgm:pt>
    <dgm:pt modelId="{C28FAFBF-2EDD-45A9-8744-133FDBE4C05E}">
      <dgm:prSet phldrT="[Text]" custT="1"/>
      <dgm:spPr/>
      <dgm:t>
        <a:bodyPr/>
        <a:lstStyle/>
        <a:p>
          <a:r>
            <a:rPr lang="id-ID" sz="1800">
              <a:latin typeface="High Tower Text" pitchFamily="18" charset="0"/>
            </a:rPr>
            <a:t>Industri</a:t>
          </a:r>
        </a:p>
      </dgm:t>
    </dgm:pt>
    <dgm:pt modelId="{1647CA89-51B8-409C-896E-623D4D39A3B0}" type="parTrans" cxnId="{14372296-6EED-41A9-AEFF-688E7EBEF0C3}">
      <dgm:prSet/>
      <dgm:spPr/>
      <dgm:t>
        <a:bodyPr/>
        <a:lstStyle/>
        <a:p>
          <a:endParaRPr lang="id-ID"/>
        </a:p>
      </dgm:t>
    </dgm:pt>
    <dgm:pt modelId="{C9359290-F272-4C18-BD8F-375218C321C1}" type="sibTrans" cxnId="{14372296-6EED-41A9-AEFF-688E7EBEF0C3}">
      <dgm:prSet/>
      <dgm:spPr/>
      <dgm:t>
        <a:bodyPr/>
        <a:lstStyle/>
        <a:p>
          <a:endParaRPr lang="id-ID" sz="1800">
            <a:latin typeface="High Tower Text" pitchFamily="18" charset="0"/>
          </a:endParaRPr>
        </a:p>
      </dgm:t>
    </dgm:pt>
    <dgm:pt modelId="{42D30C3D-DBDB-44DF-BB60-EC4B772F13B2}">
      <dgm:prSet phldrT="[Text]" custT="1"/>
      <dgm:spPr/>
      <dgm:t>
        <a:bodyPr/>
        <a:lstStyle/>
        <a:p>
          <a:r>
            <a:rPr lang="id-ID" sz="1800">
              <a:latin typeface="High Tower Text" pitchFamily="18" charset="0"/>
            </a:rPr>
            <a:t>Kaya </a:t>
          </a:r>
        </a:p>
      </dgm:t>
    </dgm:pt>
    <dgm:pt modelId="{EC19B5A0-C41C-499C-8F3A-87EC15F2CF6B}" type="parTrans" cxnId="{6D4934FC-AD99-4A9D-90D1-08C6E20661EE}">
      <dgm:prSet/>
      <dgm:spPr/>
      <dgm:t>
        <a:bodyPr/>
        <a:lstStyle/>
        <a:p>
          <a:endParaRPr lang="id-ID"/>
        </a:p>
      </dgm:t>
    </dgm:pt>
    <dgm:pt modelId="{76E41494-0EB3-4C12-B628-66B6A5CB6F89}" type="sibTrans" cxnId="{6D4934FC-AD99-4A9D-90D1-08C6E20661EE}">
      <dgm:prSet/>
      <dgm:spPr/>
      <dgm:t>
        <a:bodyPr/>
        <a:lstStyle/>
        <a:p>
          <a:endParaRPr lang="id-ID" sz="1800">
            <a:latin typeface="High Tower Text" pitchFamily="18" charset="0"/>
          </a:endParaRPr>
        </a:p>
      </dgm:t>
    </dgm:pt>
    <dgm:pt modelId="{FBD261FE-F83B-49AB-BCC4-2E512E853018}">
      <dgm:prSet custT="1"/>
      <dgm:spPr/>
      <dgm:t>
        <a:bodyPr/>
        <a:lstStyle/>
        <a:p>
          <a:r>
            <a:rPr lang="id-ID" sz="1800">
              <a:latin typeface="High Tower Text" pitchFamily="18" charset="0"/>
            </a:rPr>
            <a:t>Demokrasi</a:t>
          </a:r>
        </a:p>
      </dgm:t>
    </dgm:pt>
    <dgm:pt modelId="{AD2089F4-C8F5-445B-A90E-CEAA0D62A903}" type="parTrans" cxnId="{346D2093-3C8E-428D-8752-014795DD97F8}">
      <dgm:prSet/>
      <dgm:spPr/>
      <dgm:t>
        <a:bodyPr/>
        <a:lstStyle/>
        <a:p>
          <a:endParaRPr lang="id-ID"/>
        </a:p>
      </dgm:t>
    </dgm:pt>
    <dgm:pt modelId="{740127D9-CBFF-43B7-BBC4-429DC981BF5F}" type="sibTrans" cxnId="{346D2093-3C8E-428D-8752-014795DD97F8}">
      <dgm:prSet/>
      <dgm:spPr/>
      <dgm:t>
        <a:bodyPr/>
        <a:lstStyle/>
        <a:p>
          <a:endParaRPr lang="id-ID" sz="1800">
            <a:latin typeface="High Tower Text" pitchFamily="18" charset="0"/>
          </a:endParaRPr>
        </a:p>
      </dgm:t>
    </dgm:pt>
    <dgm:pt modelId="{80ADAA64-33F1-4B0C-A3F6-B897B2AB048E}" type="pres">
      <dgm:prSet presAssocID="{B5C2E1B9-7E88-4D0F-BD4F-60E7F7BB0DCC}" presName="Name0" presStyleCnt="0">
        <dgm:presLayoutVars>
          <dgm:chMax val="1"/>
          <dgm:dir/>
          <dgm:animLvl val="ctr"/>
          <dgm:resizeHandles val="exact"/>
        </dgm:presLayoutVars>
      </dgm:prSet>
      <dgm:spPr/>
      <dgm:t>
        <a:bodyPr/>
        <a:lstStyle/>
        <a:p>
          <a:endParaRPr lang="id-ID"/>
        </a:p>
      </dgm:t>
    </dgm:pt>
    <dgm:pt modelId="{C2864AAE-A6BB-4DFA-8C8A-830FD74A7D96}" type="pres">
      <dgm:prSet presAssocID="{FF7D7973-BF98-496E-B72E-DDA934F789E1}" presName="centerShape" presStyleLbl="node0" presStyleIdx="0" presStyleCnt="1" custScaleX="95085" custScaleY="73557"/>
      <dgm:spPr/>
      <dgm:t>
        <a:bodyPr/>
        <a:lstStyle/>
        <a:p>
          <a:endParaRPr lang="id-ID"/>
        </a:p>
      </dgm:t>
    </dgm:pt>
    <dgm:pt modelId="{E4008899-AE1B-48AA-94EC-285239B91AE3}" type="pres">
      <dgm:prSet presAssocID="{FEF70AF9-CE8B-48E6-ACEF-BE74EEEAB9D1}" presName="node" presStyleLbl="node1" presStyleIdx="0" presStyleCnt="5" custScaleX="132219">
        <dgm:presLayoutVars>
          <dgm:bulletEnabled val="1"/>
        </dgm:presLayoutVars>
      </dgm:prSet>
      <dgm:spPr/>
      <dgm:t>
        <a:bodyPr/>
        <a:lstStyle/>
        <a:p>
          <a:endParaRPr lang="id-ID"/>
        </a:p>
      </dgm:t>
    </dgm:pt>
    <dgm:pt modelId="{99ECD299-D560-441E-BC41-8EC456D8DE61}" type="pres">
      <dgm:prSet presAssocID="{FEF70AF9-CE8B-48E6-ACEF-BE74EEEAB9D1}" presName="dummy" presStyleCnt="0"/>
      <dgm:spPr/>
    </dgm:pt>
    <dgm:pt modelId="{A44E335A-2057-4A48-83CD-73AA929B5ABD}" type="pres">
      <dgm:prSet presAssocID="{C8668874-CDA4-467C-A61A-DBA818BEFAB4}" presName="sibTrans" presStyleLbl="sibTrans2D1" presStyleIdx="0" presStyleCnt="5" custScaleX="132219"/>
      <dgm:spPr/>
      <dgm:t>
        <a:bodyPr/>
        <a:lstStyle/>
        <a:p>
          <a:endParaRPr lang="id-ID"/>
        </a:p>
      </dgm:t>
    </dgm:pt>
    <dgm:pt modelId="{9AD08205-A1EC-426E-A293-5730B57FA3A6}" type="pres">
      <dgm:prSet presAssocID="{ED7A2A4C-E549-4AC9-B9D4-5B7D9373BEC0}" presName="node" presStyleLbl="node1" presStyleIdx="1" presStyleCnt="5" custScaleX="184285">
        <dgm:presLayoutVars>
          <dgm:bulletEnabled val="1"/>
        </dgm:presLayoutVars>
      </dgm:prSet>
      <dgm:spPr/>
      <dgm:t>
        <a:bodyPr/>
        <a:lstStyle/>
        <a:p>
          <a:endParaRPr lang="id-ID"/>
        </a:p>
      </dgm:t>
    </dgm:pt>
    <dgm:pt modelId="{AB591467-FAD0-4F0E-970F-DED707D7D7D7}" type="pres">
      <dgm:prSet presAssocID="{ED7A2A4C-E549-4AC9-B9D4-5B7D9373BEC0}" presName="dummy" presStyleCnt="0"/>
      <dgm:spPr/>
    </dgm:pt>
    <dgm:pt modelId="{0243FDA5-F9A6-4135-A1C9-AAE37B79BD09}" type="pres">
      <dgm:prSet presAssocID="{EAE076A3-585E-4F59-9341-8E5C4871B642}" presName="sibTrans" presStyleLbl="sibTrans2D1" presStyleIdx="1" presStyleCnt="5" custScaleX="132219"/>
      <dgm:spPr/>
      <dgm:t>
        <a:bodyPr/>
        <a:lstStyle/>
        <a:p>
          <a:endParaRPr lang="id-ID"/>
        </a:p>
      </dgm:t>
    </dgm:pt>
    <dgm:pt modelId="{4ADACC8C-94D0-4B63-8AC0-FD3887B51934}" type="pres">
      <dgm:prSet presAssocID="{C28FAFBF-2EDD-45A9-8744-133FDBE4C05E}" presName="node" presStyleLbl="node1" presStyleIdx="2" presStyleCnt="5" custScaleX="132219">
        <dgm:presLayoutVars>
          <dgm:bulletEnabled val="1"/>
        </dgm:presLayoutVars>
      </dgm:prSet>
      <dgm:spPr/>
      <dgm:t>
        <a:bodyPr/>
        <a:lstStyle/>
        <a:p>
          <a:endParaRPr lang="id-ID"/>
        </a:p>
      </dgm:t>
    </dgm:pt>
    <dgm:pt modelId="{C4D7977D-1BA5-4D3A-9852-3E197E108D28}" type="pres">
      <dgm:prSet presAssocID="{C28FAFBF-2EDD-45A9-8744-133FDBE4C05E}" presName="dummy" presStyleCnt="0"/>
      <dgm:spPr/>
    </dgm:pt>
    <dgm:pt modelId="{A2040FB3-1CCB-4383-8742-E6CE316D9A58}" type="pres">
      <dgm:prSet presAssocID="{C9359290-F272-4C18-BD8F-375218C321C1}" presName="sibTrans" presStyleLbl="sibTrans2D1" presStyleIdx="2" presStyleCnt="5" custScaleX="132219"/>
      <dgm:spPr/>
      <dgm:t>
        <a:bodyPr/>
        <a:lstStyle/>
        <a:p>
          <a:endParaRPr lang="id-ID"/>
        </a:p>
      </dgm:t>
    </dgm:pt>
    <dgm:pt modelId="{2C184A9E-652B-4129-907E-2F6DD1FAEACE}" type="pres">
      <dgm:prSet presAssocID="{42D30C3D-DBDB-44DF-BB60-EC4B772F13B2}" presName="node" presStyleLbl="node1" presStyleIdx="3" presStyleCnt="5" custScaleX="132219">
        <dgm:presLayoutVars>
          <dgm:bulletEnabled val="1"/>
        </dgm:presLayoutVars>
      </dgm:prSet>
      <dgm:spPr/>
      <dgm:t>
        <a:bodyPr/>
        <a:lstStyle/>
        <a:p>
          <a:endParaRPr lang="id-ID"/>
        </a:p>
      </dgm:t>
    </dgm:pt>
    <dgm:pt modelId="{6CF124A0-977F-42DB-95C8-C61F59EBC916}" type="pres">
      <dgm:prSet presAssocID="{42D30C3D-DBDB-44DF-BB60-EC4B772F13B2}" presName="dummy" presStyleCnt="0"/>
      <dgm:spPr/>
    </dgm:pt>
    <dgm:pt modelId="{B9C0964B-DAE9-4ED9-B294-FA2A0C2DBA72}" type="pres">
      <dgm:prSet presAssocID="{76E41494-0EB3-4C12-B628-66B6A5CB6F89}" presName="sibTrans" presStyleLbl="sibTrans2D1" presStyleIdx="3" presStyleCnt="5" custScaleX="132219"/>
      <dgm:spPr/>
      <dgm:t>
        <a:bodyPr/>
        <a:lstStyle/>
        <a:p>
          <a:endParaRPr lang="id-ID"/>
        </a:p>
      </dgm:t>
    </dgm:pt>
    <dgm:pt modelId="{E7D46CA4-CC3B-43C2-A6B0-CADD29D103F1}" type="pres">
      <dgm:prSet presAssocID="{FBD261FE-F83B-49AB-BCC4-2E512E853018}" presName="node" presStyleLbl="node1" presStyleIdx="4" presStyleCnt="5" custScaleX="132219">
        <dgm:presLayoutVars>
          <dgm:bulletEnabled val="1"/>
        </dgm:presLayoutVars>
      </dgm:prSet>
      <dgm:spPr/>
      <dgm:t>
        <a:bodyPr/>
        <a:lstStyle/>
        <a:p>
          <a:endParaRPr lang="id-ID"/>
        </a:p>
      </dgm:t>
    </dgm:pt>
    <dgm:pt modelId="{CEDD1EF0-AC72-4844-9DC9-8718522F1D49}" type="pres">
      <dgm:prSet presAssocID="{FBD261FE-F83B-49AB-BCC4-2E512E853018}" presName="dummy" presStyleCnt="0"/>
      <dgm:spPr/>
    </dgm:pt>
    <dgm:pt modelId="{A0BA8715-F849-45CC-AFC3-97EE5914EDE2}" type="pres">
      <dgm:prSet presAssocID="{740127D9-CBFF-43B7-BBC4-429DC981BF5F}" presName="sibTrans" presStyleLbl="sibTrans2D1" presStyleIdx="4" presStyleCnt="5" custScaleX="132219"/>
      <dgm:spPr/>
      <dgm:t>
        <a:bodyPr/>
        <a:lstStyle/>
        <a:p>
          <a:endParaRPr lang="id-ID"/>
        </a:p>
      </dgm:t>
    </dgm:pt>
  </dgm:ptLst>
  <dgm:cxnLst>
    <dgm:cxn modelId="{3C5DE761-CE24-43DF-9C16-9D87838E66F1}" srcId="{FF7D7973-BF98-496E-B72E-DDA934F789E1}" destId="{ED7A2A4C-E549-4AC9-B9D4-5B7D9373BEC0}" srcOrd="1" destOrd="0" parTransId="{AAC10CA0-E37B-47F2-9DFA-5A31C80D90AD}" sibTransId="{EAE076A3-585E-4F59-9341-8E5C4871B642}"/>
    <dgm:cxn modelId="{915C449B-C485-4120-A098-47308D7EE165}" type="presOf" srcId="{FEF70AF9-CE8B-48E6-ACEF-BE74EEEAB9D1}" destId="{E4008899-AE1B-48AA-94EC-285239B91AE3}" srcOrd="0" destOrd="0" presId="urn:microsoft.com/office/officeart/2005/8/layout/radial6"/>
    <dgm:cxn modelId="{56237F74-E209-40DF-86B4-FF47AA53FAAA}" type="presOf" srcId="{FBD261FE-F83B-49AB-BCC4-2E512E853018}" destId="{E7D46CA4-CC3B-43C2-A6B0-CADD29D103F1}" srcOrd="0" destOrd="0" presId="urn:microsoft.com/office/officeart/2005/8/layout/radial6"/>
    <dgm:cxn modelId="{20B9223C-82A6-45F8-8BC3-E055746A3FAD}" type="presOf" srcId="{ED7A2A4C-E549-4AC9-B9D4-5B7D9373BEC0}" destId="{9AD08205-A1EC-426E-A293-5730B57FA3A6}" srcOrd="0" destOrd="0" presId="urn:microsoft.com/office/officeart/2005/8/layout/radial6"/>
    <dgm:cxn modelId="{CAE6163C-63CF-41FF-89A7-8E3C04C8D40D}" type="presOf" srcId="{740127D9-CBFF-43B7-BBC4-429DC981BF5F}" destId="{A0BA8715-F849-45CC-AFC3-97EE5914EDE2}" srcOrd="0" destOrd="0" presId="urn:microsoft.com/office/officeart/2005/8/layout/radial6"/>
    <dgm:cxn modelId="{EF5C6A84-6BBB-44D2-842E-DC2E266DF3DB}" type="presOf" srcId="{FF7D7973-BF98-496E-B72E-DDA934F789E1}" destId="{C2864AAE-A6BB-4DFA-8C8A-830FD74A7D96}" srcOrd="0" destOrd="0" presId="urn:microsoft.com/office/officeart/2005/8/layout/radial6"/>
    <dgm:cxn modelId="{9C0B3676-9356-438B-88EF-5069085FB322}" srcId="{B5C2E1B9-7E88-4D0F-BD4F-60E7F7BB0DCC}" destId="{FF7D7973-BF98-496E-B72E-DDA934F789E1}" srcOrd="0" destOrd="0" parTransId="{A9EF2672-310A-4393-AF05-5D4D1F67E6AB}" sibTransId="{209D6BCA-630C-4835-A021-4C87B929DD1A}"/>
    <dgm:cxn modelId="{685595F2-C339-40D6-8BFE-37C74FC4F38B}" type="presOf" srcId="{C8668874-CDA4-467C-A61A-DBA818BEFAB4}" destId="{A44E335A-2057-4A48-83CD-73AA929B5ABD}" srcOrd="0" destOrd="0" presId="urn:microsoft.com/office/officeart/2005/8/layout/radial6"/>
    <dgm:cxn modelId="{14372296-6EED-41A9-AEFF-688E7EBEF0C3}" srcId="{FF7D7973-BF98-496E-B72E-DDA934F789E1}" destId="{C28FAFBF-2EDD-45A9-8744-133FDBE4C05E}" srcOrd="2" destOrd="0" parTransId="{1647CA89-51B8-409C-896E-623D4D39A3B0}" sibTransId="{C9359290-F272-4C18-BD8F-375218C321C1}"/>
    <dgm:cxn modelId="{346D2093-3C8E-428D-8752-014795DD97F8}" srcId="{FF7D7973-BF98-496E-B72E-DDA934F789E1}" destId="{FBD261FE-F83B-49AB-BCC4-2E512E853018}" srcOrd="4" destOrd="0" parTransId="{AD2089F4-C8F5-445B-A90E-CEAA0D62A903}" sibTransId="{740127D9-CBFF-43B7-BBC4-429DC981BF5F}"/>
    <dgm:cxn modelId="{C1783A24-DC0B-4C83-A40F-53C86FD9AA57}" type="presOf" srcId="{C28FAFBF-2EDD-45A9-8744-133FDBE4C05E}" destId="{4ADACC8C-94D0-4B63-8AC0-FD3887B51934}" srcOrd="0" destOrd="0" presId="urn:microsoft.com/office/officeart/2005/8/layout/radial6"/>
    <dgm:cxn modelId="{BB6757A2-D304-40E4-BC8A-95783455EA56}" type="presOf" srcId="{EAE076A3-585E-4F59-9341-8E5C4871B642}" destId="{0243FDA5-F9A6-4135-A1C9-AAE37B79BD09}" srcOrd="0" destOrd="0" presId="urn:microsoft.com/office/officeart/2005/8/layout/radial6"/>
    <dgm:cxn modelId="{C58D7AA0-C96D-4446-9381-83137D5C74A0}" type="presOf" srcId="{C9359290-F272-4C18-BD8F-375218C321C1}" destId="{A2040FB3-1CCB-4383-8742-E6CE316D9A58}" srcOrd="0" destOrd="0" presId="urn:microsoft.com/office/officeart/2005/8/layout/radial6"/>
    <dgm:cxn modelId="{C95D4875-C417-4E7D-B2D7-951DFBC83CCC}" type="presOf" srcId="{B5C2E1B9-7E88-4D0F-BD4F-60E7F7BB0DCC}" destId="{80ADAA64-33F1-4B0C-A3F6-B897B2AB048E}" srcOrd="0" destOrd="0" presId="urn:microsoft.com/office/officeart/2005/8/layout/radial6"/>
    <dgm:cxn modelId="{3789AB5E-A0B7-4537-BCD1-C75019C84AB1}" type="presOf" srcId="{76E41494-0EB3-4C12-B628-66B6A5CB6F89}" destId="{B9C0964B-DAE9-4ED9-B294-FA2A0C2DBA72}" srcOrd="0" destOrd="0" presId="urn:microsoft.com/office/officeart/2005/8/layout/radial6"/>
    <dgm:cxn modelId="{0DF9E0ED-AB1C-4A51-921F-6E2FB9C3AD01}" type="presOf" srcId="{42D30C3D-DBDB-44DF-BB60-EC4B772F13B2}" destId="{2C184A9E-652B-4129-907E-2F6DD1FAEACE}" srcOrd="0" destOrd="0" presId="urn:microsoft.com/office/officeart/2005/8/layout/radial6"/>
    <dgm:cxn modelId="{CF27B93D-A8C1-487F-9ED7-BD8727B5916A}" srcId="{FF7D7973-BF98-496E-B72E-DDA934F789E1}" destId="{FEF70AF9-CE8B-48E6-ACEF-BE74EEEAB9D1}" srcOrd="0" destOrd="0" parTransId="{B2F0D49F-6752-456C-8813-AF8C601672B1}" sibTransId="{C8668874-CDA4-467C-A61A-DBA818BEFAB4}"/>
    <dgm:cxn modelId="{6D4934FC-AD99-4A9D-90D1-08C6E20661EE}" srcId="{FF7D7973-BF98-496E-B72E-DDA934F789E1}" destId="{42D30C3D-DBDB-44DF-BB60-EC4B772F13B2}" srcOrd="3" destOrd="0" parTransId="{EC19B5A0-C41C-499C-8F3A-87EC15F2CF6B}" sibTransId="{76E41494-0EB3-4C12-B628-66B6A5CB6F89}"/>
    <dgm:cxn modelId="{B4A3C70D-16AC-4AA6-B340-9E2879763DF8}" type="presParOf" srcId="{80ADAA64-33F1-4B0C-A3F6-B897B2AB048E}" destId="{C2864AAE-A6BB-4DFA-8C8A-830FD74A7D96}" srcOrd="0" destOrd="0" presId="urn:microsoft.com/office/officeart/2005/8/layout/radial6"/>
    <dgm:cxn modelId="{237FC65B-3112-45CF-B69E-7E20BD6B2CDB}" type="presParOf" srcId="{80ADAA64-33F1-4B0C-A3F6-B897B2AB048E}" destId="{E4008899-AE1B-48AA-94EC-285239B91AE3}" srcOrd="1" destOrd="0" presId="urn:microsoft.com/office/officeart/2005/8/layout/radial6"/>
    <dgm:cxn modelId="{12079DE1-19D1-43E6-9A3D-5872FF070159}" type="presParOf" srcId="{80ADAA64-33F1-4B0C-A3F6-B897B2AB048E}" destId="{99ECD299-D560-441E-BC41-8EC456D8DE61}" srcOrd="2" destOrd="0" presId="urn:microsoft.com/office/officeart/2005/8/layout/radial6"/>
    <dgm:cxn modelId="{7CD7DB55-1E6A-4042-AEA2-666537C3A483}" type="presParOf" srcId="{80ADAA64-33F1-4B0C-A3F6-B897B2AB048E}" destId="{A44E335A-2057-4A48-83CD-73AA929B5ABD}" srcOrd="3" destOrd="0" presId="urn:microsoft.com/office/officeart/2005/8/layout/radial6"/>
    <dgm:cxn modelId="{3719D050-8E95-4041-A637-73EAFA2BCE94}" type="presParOf" srcId="{80ADAA64-33F1-4B0C-A3F6-B897B2AB048E}" destId="{9AD08205-A1EC-426E-A293-5730B57FA3A6}" srcOrd="4" destOrd="0" presId="urn:microsoft.com/office/officeart/2005/8/layout/radial6"/>
    <dgm:cxn modelId="{349C5744-C613-4843-AAAC-7910D4549ACB}" type="presParOf" srcId="{80ADAA64-33F1-4B0C-A3F6-B897B2AB048E}" destId="{AB591467-FAD0-4F0E-970F-DED707D7D7D7}" srcOrd="5" destOrd="0" presId="urn:microsoft.com/office/officeart/2005/8/layout/radial6"/>
    <dgm:cxn modelId="{0276E525-6802-4674-B930-0F4BB3255F11}" type="presParOf" srcId="{80ADAA64-33F1-4B0C-A3F6-B897B2AB048E}" destId="{0243FDA5-F9A6-4135-A1C9-AAE37B79BD09}" srcOrd="6" destOrd="0" presId="urn:microsoft.com/office/officeart/2005/8/layout/radial6"/>
    <dgm:cxn modelId="{1E4F109E-52A1-4D0B-8B07-21D994A4699E}" type="presParOf" srcId="{80ADAA64-33F1-4B0C-A3F6-B897B2AB048E}" destId="{4ADACC8C-94D0-4B63-8AC0-FD3887B51934}" srcOrd="7" destOrd="0" presId="urn:microsoft.com/office/officeart/2005/8/layout/radial6"/>
    <dgm:cxn modelId="{C2921E3B-0749-4E75-8F76-281465EBAFB9}" type="presParOf" srcId="{80ADAA64-33F1-4B0C-A3F6-B897B2AB048E}" destId="{C4D7977D-1BA5-4D3A-9852-3E197E108D28}" srcOrd="8" destOrd="0" presId="urn:microsoft.com/office/officeart/2005/8/layout/radial6"/>
    <dgm:cxn modelId="{4B343E83-54B7-482A-B995-65FC89F8BD0D}" type="presParOf" srcId="{80ADAA64-33F1-4B0C-A3F6-B897B2AB048E}" destId="{A2040FB3-1CCB-4383-8742-E6CE316D9A58}" srcOrd="9" destOrd="0" presId="urn:microsoft.com/office/officeart/2005/8/layout/radial6"/>
    <dgm:cxn modelId="{C09A4DE3-AF27-4446-9B21-A8C5C107AC5C}" type="presParOf" srcId="{80ADAA64-33F1-4B0C-A3F6-B897B2AB048E}" destId="{2C184A9E-652B-4129-907E-2F6DD1FAEACE}" srcOrd="10" destOrd="0" presId="urn:microsoft.com/office/officeart/2005/8/layout/radial6"/>
    <dgm:cxn modelId="{F070D718-4B3A-4ABB-BB0E-E96CB93E8E98}" type="presParOf" srcId="{80ADAA64-33F1-4B0C-A3F6-B897B2AB048E}" destId="{6CF124A0-977F-42DB-95C8-C61F59EBC916}" srcOrd="11" destOrd="0" presId="urn:microsoft.com/office/officeart/2005/8/layout/radial6"/>
    <dgm:cxn modelId="{9BEAE0E1-F89A-4804-BFAE-F9006BAA1ED7}" type="presParOf" srcId="{80ADAA64-33F1-4B0C-A3F6-B897B2AB048E}" destId="{B9C0964B-DAE9-4ED9-B294-FA2A0C2DBA72}" srcOrd="12" destOrd="0" presId="urn:microsoft.com/office/officeart/2005/8/layout/radial6"/>
    <dgm:cxn modelId="{C38E3350-34B6-420D-828B-AA782ED9A9DF}" type="presParOf" srcId="{80ADAA64-33F1-4B0C-A3F6-B897B2AB048E}" destId="{E7D46CA4-CC3B-43C2-A6B0-CADD29D103F1}" srcOrd="13" destOrd="0" presId="urn:microsoft.com/office/officeart/2005/8/layout/radial6"/>
    <dgm:cxn modelId="{3A6628A6-1ED2-4AA2-A741-C1BCBA909C2C}" type="presParOf" srcId="{80ADAA64-33F1-4B0C-A3F6-B897B2AB048E}" destId="{CEDD1EF0-AC72-4844-9DC9-8718522F1D49}" srcOrd="14" destOrd="0" presId="urn:microsoft.com/office/officeart/2005/8/layout/radial6"/>
    <dgm:cxn modelId="{832F339C-8B03-4854-9FEE-EE3EE4869FD1}" type="presParOf" srcId="{80ADAA64-33F1-4B0C-A3F6-B897B2AB048E}" destId="{A0BA8715-F849-45CC-AFC3-97EE5914EDE2}" srcOrd="15"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B61D1AD-F49E-4C51-A8B4-D783AB1F6A5E}" type="doc">
      <dgm:prSet loTypeId="urn:microsoft.com/office/officeart/2005/8/layout/arrow2" loCatId="process" qsTypeId="urn:microsoft.com/office/officeart/2005/8/quickstyle/simple1" qsCatId="simple" csTypeId="urn:microsoft.com/office/officeart/2005/8/colors/accent1_2" csCatId="accent1" phldr="1"/>
      <dgm:spPr/>
    </dgm:pt>
    <dgm:pt modelId="{B4883F11-FDC3-4C48-8267-C604217F4EE0}">
      <dgm:prSet phldrT="[Text]" custT="1"/>
      <dgm:spPr/>
      <dgm:t>
        <a:bodyPr/>
        <a:lstStyle/>
        <a:p>
          <a:r>
            <a:rPr lang="id-ID" sz="2000">
              <a:latin typeface="High Tower Text" pitchFamily="18" charset="0"/>
            </a:rPr>
            <a:t>Virtual Religion</a:t>
          </a:r>
        </a:p>
      </dgm:t>
    </dgm:pt>
    <dgm:pt modelId="{D488A49C-F937-4B04-9750-C57339816152}" type="parTrans" cxnId="{8376F3C4-16BD-4EBF-92CB-98A350B5B186}">
      <dgm:prSet/>
      <dgm:spPr/>
      <dgm:t>
        <a:bodyPr/>
        <a:lstStyle/>
        <a:p>
          <a:endParaRPr lang="id-ID"/>
        </a:p>
      </dgm:t>
    </dgm:pt>
    <dgm:pt modelId="{53BE96BF-7865-46C7-A22C-135E213BADB7}" type="sibTrans" cxnId="{8376F3C4-16BD-4EBF-92CB-98A350B5B186}">
      <dgm:prSet/>
      <dgm:spPr/>
      <dgm:t>
        <a:bodyPr/>
        <a:lstStyle/>
        <a:p>
          <a:endParaRPr lang="id-ID"/>
        </a:p>
      </dgm:t>
    </dgm:pt>
    <dgm:pt modelId="{3AE04FD7-DCEF-49D4-834E-A0E3734B990D}">
      <dgm:prSet phldrT="[Text]" custT="1"/>
      <dgm:spPr/>
      <dgm:t>
        <a:bodyPr/>
        <a:lstStyle/>
        <a:p>
          <a:r>
            <a:rPr lang="id-ID" sz="2000">
              <a:latin typeface="High Tower Text" pitchFamily="18" charset="0"/>
            </a:rPr>
            <a:t>Virtual Community - Virtual State</a:t>
          </a:r>
        </a:p>
      </dgm:t>
    </dgm:pt>
    <dgm:pt modelId="{5B9A4B83-0E0D-4BEB-95DC-B92ABF0CB416}" type="parTrans" cxnId="{7AD776BF-C9D6-404B-9182-C89A5A9DF922}">
      <dgm:prSet/>
      <dgm:spPr/>
      <dgm:t>
        <a:bodyPr/>
        <a:lstStyle/>
        <a:p>
          <a:endParaRPr lang="id-ID"/>
        </a:p>
      </dgm:t>
    </dgm:pt>
    <dgm:pt modelId="{853AB989-06AE-4EE1-B50F-C50A100E016B}" type="sibTrans" cxnId="{7AD776BF-C9D6-404B-9182-C89A5A9DF922}">
      <dgm:prSet/>
      <dgm:spPr/>
      <dgm:t>
        <a:bodyPr/>
        <a:lstStyle/>
        <a:p>
          <a:endParaRPr lang="id-ID"/>
        </a:p>
      </dgm:t>
    </dgm:pt>
    <dgm:pt modelId="{7FBACFB4-88C8-4425-97D3-F42709957619}">
      <dgm:prSet phldrT="[Text]"/>
      <dgm:spPr/>
      <dgm:t>
        <a:bodyPr/>
        <a:lstStyle/>
        <a:p>
          <a:endParaRPr lang="id-ID" sz="2000"/>
        </a:p>
      </dgm:t>
    </dgm:pt>
    <dgm:pt modelId="{9FB470F8-DDBF-46FF-B95A-12F5AB724F23}" type="parTrans" cxnId="{817F9C88-E316-43FB-AD81-FB2AD196160C}">
      <dgm:prSet/>
      <dgm:spPr/>
      <dgm:t>
        <a:bodyPr/>
        <a:lstStyle/>
        <a:p>
          <a:endParaRPr lang="id-ID"/>
        </a:p>
      </dgm:t>
    </dgm:pt>
    <dgm:pt modelId="{0ADBEE7E-1FB4-4B47-9616-6F5185D02364}" type="sibTrans" cxnId="{817F9C88-E316-43FB-AD81-FB2AD196160C}">
      <dgm:prSet/>
      <dgm:spPr/>
      <dgm:t>
        <a:bodyPr/>
        <a:lstStyle/>
        <a:p>
          <a:endParaRPr lang="id-ID"/>
        </a:p>
      </dgm:t>
    </dgm:pt>
    <dgm:pt modelId="{317AF8EA-B8F3-40D2-861C-CC3064E36E39}">
      <dgm:prSet custT="1"/>
      <dgm:spPr/>
      <dgm:t>
        <a:bodyPr/>
        <a:lstStyle/>
        <a:p>
          <a:r>
            <a:rPr lang="id-ID" sz="2000">
              <a:latin typeface="High Tower Text" pitchFamily="18" charset="0"/>
            </a:rPr>
            <a:t>Virtual Ideology</a:t>
          </a:r>
        </a:p>
      </dgm:t>
    </dgm:pt>
    <dgm:pt modelId="{E9320F91-7508-4A67-BF62-200BE2A41FC8}" type="parTrans" cxnId="{64EBE70C-44EB-4F87-A4BE-DA6B39EE9809}">
      <dgm:prSet/>
      <dgm:spPr/>
      <dgm:t>
        <a:bodyPr/>
        <a:lstStyle/>
        <a:p>
          <a:endParaRPr lang="id-ID"/>
        </a:p>
      </dgm:t>
    </dgm:pt>
    <dgm:pt modelId="{18707D52-CDA1-4F72-82E3-6D2276DCD818}" type="sibTrans" cxnId="{64EBE70C-44EB-4F87-A4BE-DA6B39EE9809}">
      <dgm:prSet/>
      <dgm:spPr/>
      <dgm:t>
        <a:bodyPr/>
        <a:lstStyle/>
        <a:p>
          <a:endParaRPr lang="id-ID"/>
        </a:p>
      </dgm:t>
    </dgm:pt>
    <dgm:pt modelId="{D7A0F784-3EA5-40AB-B36A-9166EA3092BE}">
      <dgm:prSet custT="1"/>
      <dgm:spPr/>
      <dgm:t>
        <a:bodyPr/>
        <a:lstStyle/>
        <a:p>
          <a:r>
            <a:rPr lang="id-ID" sz="2000">
              <a:latin typeface="High Tower Text" pitchFamily="18" charset="0"/>
            </a:rPr>
            <a:t>Virtual Knowledge - Internet based reproduction of knowledge</a:t>
          </a:r>
        </a:p>
      </dgm:t>
    </dgm:pt>
    <dgm:pt modelId="{B88CA282-85A7-49E2-91AD-E7440C5EACC1}" type="parTrans" cxnId="{DD62291D-08C6-48F8-9351-542AC761D095}">
      <dgm:prSet/>
      <dgm:spPr/>
      <dgm:t>
        <a:bodyPr/>
        <a:lstStyle/>
        <a:p>
          <a:endParaRPr lang="id-ID"/>
        </a:p>
      </dgm:t>
    </dgm:pt>
    <dgm:pt modelId="{F4419B44-5A7B-43C6-AEC7-D92A4F0CAC8B}" type="sibTrans" cxnId="{DD62291D-08C6-48F8-9351-542AC761D095}">
      <dgm:prSet/>
      <dgm:spPr/>
      <dgm:t>
        <a:bodyPr/>
        <a:lstStyle/>
        <a:p>
          <a:endParaRPr lang="id-ID"/>
        </a:p>
      </dgm:t>
    </dgm:pt>
    <dgm:pt modelId="{4562C9B8-68BF-4168-AE08-BB641843FB91}">
      <dgm:prSet phldrT="[Text]" custT="1"/>
      <dgm:spPr/>
      <dgm:t>
        <a:bodyPr/>
        <a:lstStyle/>
        <a:p>
          <a:r>
            <a:rPr lang="id-ID" sz="2000">
              <a:latin typeface="High Tower Text" pitchFamily="18" charset="0"/>
            </a:rPr>
            <a:t>Virtual Sovereignity</a:t>
          </a:r>
        </a:p>
      </dgm:t>
    </dgm:pt>
    <dgm:pt modelId="{E556D323-C71E-433B-9D1C-B891671F01EC}" type="parTrans" cxnId="{609BB901-A97A-466C-AF3E-C0847E2085A9}">
      <dgm:prSet/>
      <dgm:spPr/>
      <dgm:t>
        <a:bodyPr/>
        <a:lstStyle/>
        <a:p>
          <a:endParaRPr lang="id-ID"/>
        </a:p>
      </dgm:t>
    </dgm:pt>
    <dgm:pt modelId="{5D15AA77-320B-42BF-8219-90A30275BCD9}" type="sibTrans" cxnId="{609BB901-A97A-466C-AF3E-C0847E2085A9}">
      <dgm:prSet/>
      <dgm:spPr/>
      <dgm:t>
        <a:bodyPr/>
        <a:lstStyle/>
        <a:p>
          <a:endParaRPr lang="id-ID"/>
        </a:p>
      </dgm:t>
    </dgm:pt>
    <dgm:pt modelId="{B6EA4C40-F76D-49F0-9460-47D6548E10AA}" type="pres">
      <dgm:prSet presAssocID="{0B61D1AD-F49E-4C51-A8B4-D783AB1F6A5E}" presName="arrowDiagram" presStyleCnt="0">
        <dgm:presLayoutVars>
          <dgm:chMax val="5"/>
          <dgm:dir/>
          <dgm:resizeHandles val="exact"/>
        </dgm:presLayoutVars>
      </dgm:prSet>
      <dgm:spPr/>
    </dgm:pt>
    <dgm:pt modelId="{783A5DDA-2A41-40CE-A7B6-97135BAA5923}" type="pres">
      <dgm:prSet presAssocID="{0B61D1AD-F49E-4C51-A8B4-D783AB1F6A5E}" presName="arrow" presStyleLbl="bgShp" presStyleIdx="0" presStyleCnt="1"/>
      <dgm:spPr/>
    </dgm:pt>
    <dgm:pt modelId="{725EAE6D-A21B-4F8F-A624-BD5388140EA4}" type="pres">
      <dgm:prSet presAssocID="{0B61D1AD-F49E-4C51-A8B4-D783AB1F6A5E}" presName="arrowDiagram5" presStyleCnt="0"/>
      <dgm:spPr/>
    </dgm:pt>
    <dgm:pt modelId="{0585B54D-80FD-4BFD-8ECB-0CA5ED590CE1}" type="pres">
      <dgm:prSet presAssocID="{D7A0F784-3EA5-40AB-B36A-9166EA3092BE}" presName="bullet5a" presStyleLbl="node1" presStyleIdx="0" presStyleCnt="5"/>
      <dgm:spPr/>
    </dgm:pt>
    <dgm:pt modelId="{AD95ADFA-B2FA-4EAE-B19D-0AC749CDACE5}" type="pres">
      <dgm:prSet presAssocID="{D7A0F784-3EA5-40AB-B36A-9166EA3092BE}" presName="textBox5a" presStyleLbl="revTx" presStyleIdx="0" presStyleCnt="5" custScaleX="132204" custScaleY="214480">
        <dgm:presLayoutVars>
          <dgm:bulletEnabled val="1"/>
        </dgm:presLayoutVars>
      </dgm:prSet>
      <dgm:spPr/>
      <dgm:t>
        <a:bodyPr/>
        <a:lstStyle/>
        <a:p>
          <a:endParaRPr lang="id-ID"/>
        </a:p>
      </dgm:t>
    </dgm:pt>
    <dgm:pt modelId="{38AA07C7-3359-4699-8ADB-057C37990FC4}" type="pres">
      <dgm:prSet presAssocID="{317AF8EA-B8F3-40D2-861C-CC3064E36E39}" presName="bullet5b" presStyleLbl="node1" presStyleIdx="1" presStyleCnt="5"/>
      <dgm:spPr/>
    </dgm:pt>
    <dgm:pt modelId="{AD0F104D-7990-4B84-A9BE-F88A9C8B9F5B}" type="pres">
      <dgm:prSet presAssocID="{317AF8EA-B8F3-40D2-861C-CC3064E36E39}" presName="textBox5b" presStyleLbl="revTx" presStyleIdx="1" presStyleCnt="5">
        <dgm:presLayoutVars>
          <dgm:bulletEnabled val="1"/>
        </dgm:presLayoutVars>
      </dgm:prSet>
      <dgm:spPr/>
      <dgm:t>
        <a:bodyPr/>
        <a:lstStyle/>
        <a:p>
          <a:endParaRPr lang="id-ID"/>
        </a:p>
      </dgm:t>
    </dgm:pt>
    <dgm:pt modelId="{C47B71DD-5045-401D-8400-C8513BE39C3C}" type="pres">
      <dgm:prSet presAssocID="{4562C9B8-68BF-4168-AE08-BB641843FB91}" presName="bullet5c" presStyleLbl="node1" presStyleIdx="2" presStyleCnt="5"/>
      <dgm:spPr/>
    </dgm:pt>
    <dgm:pt modelId="{9CEF2585-969C-4AB9-8F34-D38E73CC2E41}" type="pres">
      <dgm:prSet presAssocID="{4562C9B8-68BF-4168-AE08-BB641843FB91}" presName="textBox5c" presStyleLbl="revTx" presStyleIdx="2" presStyleCnt="5">
        <dgm:presLayoutVars>
          <dgm:bulletEnabled val="1"/>
        </dgm:presLayoutVars>
      </dgm:prSet>
      <dgm:spPr/>
      <dgm:t>
        <a:bodyPr/>
        <a:lstStyle/>
        <a:p>
          <a:endParaRPr lang="id-ID"/>
        </a:p>
      </dgm:t>
    </dgm:pt>
    <dgm:pt modelId="{F46CA214-6E99-45D9-99A6-8AB25143A8FB}" type="pres">
      <dgm:prSet presAssocID="{B4883F11-FDC3-4C48-8267-C604217F4EE0}" presName="bullet5d" presStyleLbl="node1" presStyleIdx="3" presStyleCnt="5"/>
      <dgm:spPr/>
    </dgm:pt>
    <dgm:pt modelId="{9C3AC6BB-0D7F-45E7-81E0-31BAE18A07CC}" type="pres">
      <dgm:prSet presAssocID="{B4883F11-FDC3-4C48-8267-C604217F4EE0}" presName="textBox5d" presStyleLbl="revTx" presStyleIdx="3" presStyleCnt="5">
        <dgm:presLayoutVars>
          <dgm:bulletEnabled val="1"/>
        </dgm:presLayoutVars>
      </dgm:prSet>
      <dgm:spPr/>
      <dgm:t>
        <a:bodyPr/>
        <a:lstStyle/>
        <a:p>
          <a:endParaRPr lang="id-ID"/>
        </a:p>
      </dgm:t>
    </dgm:pt>
    <dgm:pt modelId="{69171206-1E69-4C06-B2A5-19609744F9C6}" type="pres">
      <dgm:prSet presAssocID="{3AE04FD7-DCEF-49D4-834E-A0E3734B990D}" presName="bullet5e" presStyleLbl="node1" presStyleIdx="4" presStyleCnt="5"/>
      <dgm:spPr/>
    </dgm:pt>
    <dgm:pt modelId="{8339A8A6-4E1E-4677-8D99-DAEE7627BABF}" type="pres">
      <dgm:prSet presAssocID="{3AE04FD7-DCEF-49D4-834E-A0E3734B990D}" presName="textBox5e" presStyleLbl="revTx" presStyleIdx="4" presStyleCnt="5">
        <dgm:presLayoutVars>
          <dgm:bulletEnabled val="1"/>
        </dgm:presLayoutVars>
      </dgm:prSet>
      <dgm:spPr/>
      <dgm:t>
        <a:bodyPr/>
        <a:lstStyle/>
        <a:p>
          <a:endParaRPr lang="id-ID"/>
        </a:p>
      </dgm:t>
    </dgm:pt>
  </dgm:ptLst>
  <dgm:cxnLst>
    <dgm:cxn modelId="{A3842828-A54D-4E4A-8315-0AECAC232F34}" type="presOf" srcId="{0B61D1AD-F49E-4C51-A8B4-D783AB1F6A5E}" destId="{B6EA4C40-F76D-49F0-9460-47D6548E10AA}" srcOrd="0" destOrd="0" presId="urn:microsoft.com/office/officeart/2005/8/layout/arrow2"/>
    <dgm:cxn modelId="{7AD776BF-C9D6-404B-9182-C89A5A9DF922}" srcId="{0B61D1AD-F49E-4C51-A8B4-D783AB1F6A5E}" destId="{3AE04FD7-DCEF-49D4-834E-A0E3734B990D}" srcOrd="4" destOrd="0" parTransId="{5B9A4B83-0E0D-4BEB-95DC-B92ABF0CB416}" sibTransId="{853AB989-06AE-4EE1-B50F-C50A100E016B}"/>
    <dgm:cxn modelId="{7CB1B747-D7B9-43DF-A9A0-BEA6B301A3D8}" type="presOf" srcId="{4562C9B8-68BF-4168-AE08-BB641843FB91}" destId="{9CEF2585-969C-4AB9-8F34-D38E73CC2E41}" srcOrd="0" destOrd="0" presId="urn:microsoft.com/office/officeart/2005/8/layout/arrow2"/>
    <dgm:cxn modelId="{8D45423D-7782-4821-AA22-88A1030BC1C9}" type="presOf" srcId="{317AF8EA-B8F3-40D2-861C-CC3064E36E39}" destId="{AD0F104D-7990-4B84-A9BE-F88A9C8B9F5B}" srcOrd="0" destOrd="0" presId="urn:microsoft.com/office/officeart/2005/8/layout/arrow2"/>
    <dgm:cxn modelId="{817F9C88-E316-43FB-AD81-FB2AD196160C}" srcId="{0B61D1AD-F49E-4C51-A8B4-D783AB1F6A5E}" destId="{7FBACFB4-88C8-4425-97D3-F42709957619}" srcOrd="5" destOrd="0" parTransId="{9FB470F8-DDBF-46FF-B95A-12F5AB724F23}" sibTransId="{0ADBEE7E-1FB4-4B47-9616-6F5185D02364}"/>
    <dgm:cxn modelId="{842AE2A9-0E6D-41AE-A9F9-572DE702843D}" type="presOf" srcId="{3AE04FD7-DCEF-49D4-834E-A0E3734B990D}" destId="{8339A8A6-4E1E-4677-8D99-DAEE7627BABF}" srcOrd="0" destOrd="0" presId="urn:microsoft.com/office/officeart/2005/8/layout/arrow2"/>
    <dgm:cxn modelId="{DD62291D-08C6-48F8-9351-542AC761D095}" srcId="{0B61D1AD-F49E-4C51-A8B4-D783AB1F6A5E}" destId="{D7A0F784-3EA5-40AB-B36A-9166EA3092BE}" srcOrd="0" destOrd="0" parTransId="{B88CA282-85A7-49E2-91AD-E7440C5EACC1}" sibTransId="{F4419B44-5A7B-43C6-AEC7-D92A4F0CAC8B}"/>
    <dgm:cxn modelId="{64EBE70C-44EB-4F87-A4BE-DA6B39EE9809}" srcId="{0B61D1AD-F49E-4C51-A8B4-D783AB1F6A5E}" destId="{317AF8EA-B8F3-40D2-861C-CC3064E36E39}" srcOrd="1" destOrd="0" parTransId="{E9320F91-7508-4A67-BF62-200BE2A41FC8}" sibTransId="{18707D52-CDA1-4F72-82E3-6D2276DCD818}"/>
    <dgm:cxn modelId="{EE9A0583-32A8-4796-A8FD-D2FD0A2B1B41}" type="presOf" srcId="{B4883F11-FDC3-4C48-8267-C604217F4EE0}" destId="{9C3AC6BB-0D7F-45E7-81E0-31BAE18A07CC}" srcOrd="0" destOrd="0" presId="urn:microsoft.com/office/officeart/2005/8/layout/arrow2"/>
    <dgm:cxn modelId="{8376F3C4-16BD-4EBF-92CB-98A350B5B186}" srcId="{0B61D1AD-F49E-4C51-A8B4-D783AB1F6A5E}" destId="{B4883F11-FDC3-4C48-8267-C604217F4EE0}" srcOrd="3" destOrd="0" parTransId="{D488A49C-F937-4B04-9750-C57339816152}" sibTransId="{53BE96BF-7865-46C7-A22C-135E213BADB7}"/>
    <dgm:cxn modelId="{BBA0BC43-FD51-4DC2-BAAC-76FA45D5A031}" type="presOf" srcId="{D7A0F784-3EA5-40AB-B36A-9166EA3092BE}" destId="{AD95ADFA-B2FA-4EAE-B19D-0AC749CDACE5}" srcOrd="0" destOrd="0" presId="urn:microsoft.com/office/officeart/2005/8/layout/arrow2"/>
    <dgm:cxn modelId="{609BB901-A97A-466C-AF3E-C0847E2085A9}" srcId="{0B61D1AD-F49E-4C51-A8B4-D783AB1F6A5E}" destId="{4562C9B8-68BF-4168-AE08-BB641843FB91}" srcOrd="2" destOrd="0" parTransId="{E556D323-C71E-433B-9D1C-B891671F01EC}" sibTransId="{5D15AA77-320B-42BF-8219-90A30275BCD9}"/>
    <dgm:cxn modelId="{4A2F6BD9-B742-4341-BAC4-684D6EC56B81}" type="presParOf" srcId="{B6EA4C40-F76D-49F0-9460-47D6548E10AA}" destId="{783A5DDA-2A41-40CE-A7B6-97135BAA5923}" srcOrd="0" destOrd="0" presId="urn:microsoft.com/office/officeart/2005/8/layout/arrow2"/>
    <dgm:cxn modelId="{F81DCDF1-0A6D-4793-9CC4-9C90E2BC06D2}" type="presParOf" srcId="{B6EA4C40-F76D-49F0-9460-47D6548E10AA}" destId="{725EAE6D-A21B-4F8F-A624-BD5388140EA4}" srcOrd="1" destOrd="0" presId="urn:microsoft.com/office/officeart/2005/8/layout/arrow2"/>
    <dgm:cxn modelId="{6FE35D21-E7F4-464B-82BF-E006F38A7273}" type="presParOf" srcId="{725EAE6D-A21B-4F8F-A624-BD5388140EA4}" destId="{0585B54D-80FD-4BFD-8ECB-0CA5ED590CE1}" srcOrd="0" destOrd="0" presId="urn:microsoft.com/office/officeart/2005/8/layout/arrow2"/>
    <dgm:cxn modelId="{42EEA693-96C2-4591-90E6-458C86443EA6}" type="presParOf" srcId="{725EAE6D-A21B-4F8F-A624-BD5388140EA4}" destId="{AD95ADFA-B2FA-4EAE-B19D-0AC749CDACE5}" srcOrd="1" destOrd="0" presId="urn:microsoft.com/office/officeart/2005/8/layout/arrow2"/>
    <dgm:cxn modelId="{FA5AEDEE-00AD-41C1-8F97-5FF4F6E96788}" type="presParOf" srcId="{725EAE6D-A21B-4F8F-A624-BD5388140EA4}" destId="{38AA07C7-3359-4699-8ADB-057C37990FC4}" srcOrd="2" destOrd="0" presId="urn:microsoft.com/office/officeart/2005/8/layout/arrow2"/>
    <dgm:cxn modelId="{1B8561C7-DD2B-4E3C-8529-9AD372A0ED5C}" type="presParOf" srcId="{725EAE6D-A21B-4F8F-A624-BD5388140EA4}" destId="{AD0F104D-7990-4B84-A9BE-F88A9C8B9F5B}" srcOrd="3" destOrd="0" presId="urn:microsoft.com/office/officeart/2005/8/layout/arrow2"/>
    <dgm:cxn modelId="{80BF456E-B51F-4076-89CD-906E30CFB053}" type="presParOf" srcId="{725EAE6D-A21B-4F8F-A624-BD5388140EA4}" destId="{C47B71DD-5045-401D-8400-C8513BE39C3C}" srcOrd="4" destOrd="0" presId="urn:microsoft.com/office/officeart/2005/8/layout/arrow2"/>
    <dgm:cxn modelId="{DACA5901-89AD-4EFA-883E-0EA0F8173027}" type="presParOf" srcId="{725EAE6D-A21B-4F8F-A624-BD5388140EA4}" destId="{9CEF2585-969C-4AB9-8F34-D38E73CC2E41}" srcOrd="5" destOrd="0" presId="urn:microsoft.com/office/officeart/2005/8/layout/arrow2"/>
    <dgm:cxn modelId="{73037379-3A26-41FC-81E0-E4AED52DC649}" type="presParOf" srcId="{725EAE6D-A21B-4F8F-A624-BD5388140EA4}" destId="{F46CA214-6E99-45D9-99A6-8AB25143A8FB}" srcOrd="6" destOrd="0" presId="urn:microsoft.com/office/officeart/2005/8/layout/arrow2"/>
    <dgm:cxn modelId="{B20165C3-1884-44D4-A62B-EF52DF67B827}" type="presParOf" srcId="{725EAE6D-A21B-4F8F-A624-BD5388140EA4}" destId="{9C3AC6BB-0D7F-45E7-81E0-31BAE18A07CC}" srcOrd="7" destOrd="0" presId="urn:microsoft.com/office/officeart/2005/8/layout/arrow2"/>
    <dgm:cxn modelId="{71F3BF91-2A58-40FD-BCF2-DC68BF13A839}" type="presParOf" srcId="{725EAE6D-A21B-4F8F-A624-BD5388140EA4}" destId="{69171206-1E69-4C06-B2A5-19609744F9C6}" srcOrd="8" destOrd="0" presId="urn:microsoft.com/office/officeart/2005/8/layout/arrow2"/>
    <dgm:cxn modelId="{284A41F0-3600-4958-AD83-9FE95A63B42D}" type="presParOf" srcId="{725EAE6D-A21B-4F8F-A624-BD5388140EA4}" destId="{8339A8A6-4E1E-4677-8D99-DAEE7627BABF}" srcOrd="9"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C92906F-6556-4CBA-BF07-77E651A86782}"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8EC0AE9F-29D7-4B4F-B0A7-E8550333F115}">
      <dgm:prSet phldrT="[Text]" custT="1"/>
      <dgm:spPr/>
      <dgm:t>
        <a:bodyPr/>
        <a:lstStyle/>
        <a:p>
          <a:r>
            <a:rPr lang="en-US" sz="1400">
              <a:latin typeface="High Tower Text" pitchFamily="18" charset="0"/>
              <a:cs typeface="Vijaya" pitchFamily="34" charset="0"/>
            </a:rPr>
            <a:t>Ekonomi</a:t>
          </a:r>
        </a:p>
      </dgm:t>
    </dgm:pt>
    <dgm:pt modelId="{322ACD7A-0B30-4DFA-B0F3-AE73838BCFE0}" type="parTrans" cxnId="{1BEB54C4-E566-48A3-8DF5-C04385FD3992}">
      <dgm:prSet/>
      <dgm:spPr/>
      <dgm:t>
        <a:bodyPr/>
        <a:lstStyle/>
        <a:p>
          <a:endParaRPr lang="en-US"/>
        </a:p>
      </dgm:t>
    </dgm:pt>
    <dgm:pt modelId="{7578F2FE-6C53-4020-B599-20BC99F391B3}" type="sibTrans" cxnId="{1BEB54C4-E566-48A3-8DF5-C04385FD3992}">
      <dgm:prSet custT="1"/>
      <dgm:spPr/>
      <dgm:t>
        <a:bodyPr/>
        <a:lstStyle/>
        <a:p>
          <a:endParaRPr lang="en-US" sz="1400">
            <a:latin typeface="High Tower Text" pitchFamily="18" charset="0"/>
            <a:cs typeface="Vijaya" pitchFamily="34" charset="0"/>
          </a:endParaRPr>
        </a:p>
      </dgm:t>
    </dgm:pt>
    <dgm:pt modelId="{A6B22379-5DDC-4AF5-8A45-C418CC600899}">
      <dgm:prSet phldrT="[Text]" custT="1"/>
      <dgm:spPr/>
      <dgm:t>
        <a:bodyPr/>
        <a:lstStyle/>
        <a:p>
          <a:r>
            <a:rPr lang="en-US" sz="1400">
              <a:latin typeface="High Tower Text" pitchFamily="18" charset="0"/>
              <a:cs typeface="Vijaya" pitchFamily="34" charset="0"/>
            </a:rPr>
            <a:t>Kestabilan Politik</a:t>
          </a:r>
        </a:p>
      </dgm:t>
    </dgm:pt>
    <dgm:pt modelId="{97B3CC3E-73DC-47C4-B724-CEBE31456F13}" type="parTrans" cxnId="{A34453AD-D277-4F19-9FFC-4A0639B48544}">
      <dgm:prSet/>
      <dgm:spPr/>
      <dgm:t>
        <a:bodyPr/>
        <a:lstStyle/>
        <a:p>
          <a:endParaRPr lang="en-US"/>
        </a:p>
      </dgm:t>
    </dgm:pt>
    <dgm:pt modelId="{227B30DE-007C-42EF-B9B0-4F581543CE86}" type="sibTrans" cxnId="{A34453AD-D277-4F19-9FFC-4A0639B48544}">
      <dgm:prSet custT="1"/>
      <dgm:spPr/>
      <dgm:t>
        <a:bodyPr/>
        <a:lstStyle/>
        <a:p>
          <a:endParaRPr lang="en-US" sz="1400">
            <a:latin typeface="High Tower Text" pitchFamily="18" charset="0"/>
            <a:cs typeface="Vijaya" pitchFamily="34" charset="0"/>
          </a:endParaRPr>
        </a:p>
      </dgm:t>
    </dgm:pt>
    <dgm:pt modelId="{74A6492A-480E-4BD4-AC79-81FA8461649E}">
      <dgm:prSet phldrT="[Text]" custT="1"/>
      <dgm:spPr/>
      <dgm:t>
        <a:bodyPr/>
        <a:lstStyle/>
        <a:p>
          <a:r>
            <a:rPr lang="en-US" sz="1400">
              <a:latin typeface="High Tower Text" pitchFamily="18" charset="0"/>
              <a:cs typeface="Vijaya" pitchFamily="34" charset="0"/>
            </a:rPr>
            <a:t>Pertahanan Keamanan</a:t>
          </a:r>
        </a:p>
      </dgm:t>
    </dgm:pt>
    <dgm:pt modelId="{64EB245E-BE37-45C6-95E0-61A5C890EF50}" type="parTrans" cxnId="{352CDE94-1D97-4C69-9102-7F56385F3E20}">
      <dgm:prSet/>
      <dgm:spPr/>
      <dgm:t>
        <a:bodyPr/>
        <a:lstStyle/>
        <a:p>
          <a:endParaRPr lang="en-US"/>
        </a:p>
      </dgm:t>
    </dgm:pt>
    <dgm:pt modelId="{16EF059C-E74C-4676-AC45-C53726551586}" type="sibTrans" cxnId="{352CDE94-1D97-4C69-9102-7F56385F3E20}">
      <dgm:prSet custT="1"/>
      <dgm:spPr/>
      <dgm:t>
        <a:bodyPr/>
        <a:lstStyle/>
        <a:p>
          <a:endParaRPr lang="en-US" sz="1400">
            <a:latin typeface="High Tower Text" pitchFamily="18" charset="0"/>
            <a:cs typeface="Vijaya" pitchFamily="34" charset="0"/>
          </a:endParaRPr>
        </a:p>
      </dgm:t>
    </dgm:pt>
    <dgm:pt modelId="{C16DCA95-BD69-4AA9-A979-99A5D5174E10}">
      <dgm:prSet custT="1"/>
      <dgm:spPr/>
      <dgm:t>
        <a:bodyPr/>
        <a:lstStyle/>
        <a:p>
          <a:r>
            <a:rPr lang="en-US" sz="1400">
              <a:latin typeface="High Tower Text" pitchFamily="18" charset="0"/>
              <a:cs typeface="Vijaya" pitchFamily="34" charset="0"/>
            </a:rPr>
            <a:t>ICT</a:t>
          </a:r>
        </a:p>
      </dgm:t>
    </dgm:pt>
    <dgm:pt modelId="{156C2B91-83A5-463B-8A75-C28D7E22D92C}" type="parTrans" cxnId="{B1EF0AF7-A824-4DAA-AEEA-1F9398690FFE}">
      <dgm:prSet/>
      <dgm:spPr/>
      <dgm:t>
        <a:bodyPr/>
        <a:lstStyle/>
        <a:p>
          <a:endParaRPr lang="en-US"/>
        </a:p>
      </dgm:t>
    </dgm:pt>
    <dgm:pt modelId="{3560FC5B-0819-43F7-8C69-977E4F8DE5E5}" type="sibTrans" cxnId="{B1EF0AF7-A824-4DAA-AEEA-1F9398690FFE}">
      <dgm:prSet custT="1"/>
      <dgm:spPr/>
      <dgm:t>
        <a:bodyPr/>
        <a:lstStyle/>
        <a:p>
          <a:endParaRPr lang="en-US" sz="1400">
            <a:latin typeface="High Tower Text" pitchFamily="18" charset="0"/>
            <a:cs typeface="Vijaya" pitchFamily="34" charset="0"/>
          </a:endParaRPr>
        </a:p>
      </dgm:t>
    </dgm:pt>
    <dgm:pt modelId="{39C0B4DA-6FEB-43B5-82C1-484355128822}">
      <dgm:prSet custT="1"/>
      <dgm:spPr/>
      <dgm:t>
        <a:bodyPr/>
        <a:lstStyle/>
        <a:p>
          <a:r>
            <a:rPr lang="en-US" sz="1400">
              <a:latin typeface="High Tower Text" pitchFamily="18" charset="0"/>
              <a:cs typeface="Vijaya" pitchFamily="34" charset="0"/>
            </a:rPr>
            <a:t>Sumber Daya Alam</a:t>
          </a:r>
        </a:p>
      </dgm:t>
    </dgm:pt>
    <dgm:pt modelId="{184D897E-C6A7-4A57-98A3-D7F70B5EAD7C}" type="parTrans" cxnId="{36E794E7-C532-419B-95B3-4BEE7F5DDED6}">
      <dgm:prSet/>
      <dgm:spPr/>
      <dgm:t>
        <a:bodyPr/>
        <a:lstStyle/>
        <a:p>
          <a:endParaRPr lang="en-US"/>
        </a:p>
      </dgm:t>
    </dgm:pt>
    <dgm:pt modelId="{E9B407CF-E312-402F-8DB4-C329D0940071}" type="sibTrans" cxnId="{36E794E7-C532-419B-95B3-4BEE7F5DDED6}">
      <dgm:prSet custT="1"/>
      <dgm:spPr/>
      <dgm:t>
        <a:bodyPr/>
        <a:lstStyle/>
        <a:p>
          <a:endParaRPr lang="en-US" sz="1400">
            <a:latin typeface="High Tower Text" pitchFamily="18" charset="0"/>
            <a:cs typeface="Vijaya" pitchFamily="34" charset="0"/>
          </a:endParaRPr>
        </a:p>
      </dgm:t>
    </dgm:pt>
    <dgm:pt modelId="{D341B3FE-401F-4E3E-A865-757BE6B69D70}" type="pres">
      <dgm:prSet presAssocID="{2C92906F-6556-4CBA-BF07-77E651A86782}" presName="Name0" presStyleCnt="0">
        <dgm:presLayoutVars>
          <dgm:dir/>
          <dgm:resizeHandles val="exact"/>
        </dgm:presLayoutVars>
      </dgm:prSet>
      <dgm:spPr/>
      <dgm:t>
        <a:bodyPr/>
        <a:lstStyle/>
        <a:p>
          <a:endParaRPr lang="en-US"/>
        </a:p>
      </dgm:t>
    </dgm:pt>
    <dgm:pt modelId="{DC8383D1-2C46-4132-8541-973550A50CB5}" type="pres">
      <dgm:prSet presAssocID="{8EC0AE9F-29D7-4B4F-B0A7-E8550333F115}" presName="node" presStyleLbl="node1" presStyleIdx="0" presStyleCnt="5">
        <dgm:presLayoutVars>
          <dgm:bulletEnabled val="1"/>
        </dgm:presLayoutVars>
      </dgm:prSet>
      <dgm:spPr/>
      <dgm:t>
        <a:bodyPr/>
        <a:lstStyle/>
        <a:p>
          <a:endParaRPr lang="en-US"/>
        </a:p>
      </dgm:t>
    </dgm:pt>
    <dgm:pt modelId="{92C2ED9D-B547-4D57-AD74-D94E6BDDD6A8}" type="pres">
      <dgm:prSet presAssocID="{7578F2FE-6C53-4020-B599-20BC99F391B3}" presName="sibTrans" presStyleLbl="sibTrans2D1" presStyleIdx="0" presStyleCnt="5"/>
      <dgm:spPr/>
      <dgm:t>
        <a:bodyPr/>
        <a:lstStyle/>
        <a:p>
          <a:endParaRPr lang="en-US"/>
        </a:p>
      </dgm:t>
    </dgm:pt>
    <dgm:pt modelId="{81BBD469-C41C-4CA1-8C7D-FD28299319B4}" type="pres">
      <dgm:prSet presAssocID="{7578F2FE-6C53-4020-B599-20BC99F391B3}" presName="connectorText" presStyleLbl="sibTrans2D1" presStyleIdx="0" presStyleCnt="5"/>
      <dgm:spPr/>
      <dgm:t>
        <a:bodyPr/>
        <a:lstStyle/>
        <a:p>
          <a:endParaRPr lang="en-US"/>
        </a:p>
      </dgm:t>
    </dgm:pt>
    <dgm:pt modelId="{CF5301C6-1530-48FC-ADD5-3A56E70F61FB}" type="pres">
      <dgm:prSet presAssocID="{39C0B4DA-6FEB-43B5-82C1-484355128822}" presName="node" presStyleLbl="node1" presStyleIdx="1" presStyleCnt="5">
        <dgm:presLayoutVars>
          <dgm:bulletEnabled val="1"/>
        </dgm:presLayoutVars>
      </dgm:prSet>
      <dgm:spPr/>
      <dgm:t>
        <a:bodyPr/>
        <a:lstStyle/>
        <a:p>
          <a:endParaRPr lang="en-US"/>
        </a:p>
      </dgm:t>
    </dgm:pt>
    <dgm:pt modelId="{FEB049A0-E991-4F6B-8FE7-D289768C4DD9}" type="pres">
      <dgm:prSet presAssocID="{E9B407CF-E312-402F-8DB4-C329D0940071}" presName="sibTrans" presStyleLbl="sibTrans2D1" presStyleIdx="1" presStyleCnt="5"/>
      <dgm:spPr/>
      <dgm:t>
        <a:bodyPr/>
        <a:lstStyle/>
        <a:p>
          <a:endParaRPr lang="en-US"/>
        </a:p>
      </dgm:t>
    </dgm:pt>
    <dgm:pt modelId="{3EC2B430-F716-4755-90CE-B3B308A92ECB}" type="pres">
      <dgm:prSet presAssocID="{E9B407CF-E312-402F-8DB4-C329D0940071}" presName="connectorText" presStyleLbl="sibTrans2D1" presStyleIdx="1" presStyleCnt="5"/>
      <dgm:spPr/>
      <dgm:t>
        <a:bodyPr/>
        <a:lstStyle/>
        <a:p>
          <a:endParaRPr lang="en-US"/>
        </a:p>
      </dgm:t>
    </dgm:pt>
    <dgm:pt modelId="{7AD0D28C-8C30-45C2-BEE1-233F469C3B55}" type="pres">
      <dgm:prSet presAssocID="{C16DCA95-BD69-4AA9-A979-99A5D5174E10}" presName="node" presStyleLbl="node1" presStyleIdx="2" presStyleCnt="5">
        <dgm:presLayoutVars>
          <dgm:bulletEnabled val="1"/>
        </dgm:presLayoutVars>
      </dgm:prSet>
      <dgm:spPr/>
      <dgm:t>
        <a:bodyPr/>
        <a:lstStyle/>
        <a:p>
          <a:endParaRPr lang="en-US"/>
        </a:p>
      </dgm:t>
    </dgm:pt>
    <dgm:pt modelId="{E7FE364B-240B-4E7B-9472-00E2C9C93B71}" type="pres">
      <dgm:prSet presAssocID="{3560FC5B-0819-43F7-8C69-977E4F8DE5E5}" presName="sibTrans" presStyleLbl="sibTrans2D1" presStyleIdx="2" presStyleCnt="5"/>
      <dgm:spPr/>
      <dgm:t>
        <a:bodyPr/>
        <a:lstStyle/>
        <a:p>
          <a:endParaRPr lang="en-US"/>
        </a:p>
      </dgm:t>
    </dgm:pt>
    <dgm:pt modelId="{EB78C597-1CC8-4675-8250-EDF8381ECD39}" type="pres">
      <dgm:prSet presAssocID="{3560FC5B-0819-43F7-8C69-977E4F8DE5E5}" presName="connectorText" presStyleLbl="sibTrans2D1" presStyleIdx="2" presStyleCnt="5"/>
      <dgm:spPr/>
      <dgm:t>
        <a:bodyPr/>
        <a:lstStyle/>
        <a:p>
          <a:endParaRPr lang="en-US"/>
        </a:p>
      </dgm:t>
    </dgm:pt>
    <dgm:pt modelId="{22913FAA-D07B-4DFD-8A98-4C7C3E6517AA}" type="pres">
      <dgm:prSet presAssocID="{A6B22379-5DDC-4AF5-8A45-C418CC600899}" presName="node" presStyleLbl="node1" presStyleIdx="3" presStyleCnt="5">
        <dgm:presLayoutVars>
          <dgm:bulletEnabled val="1"/>
        </dgm:presLayoutVars>
      </dgm:prSet>
      <dgm:spPr/>
      <dgm:t>
        <a:bodyPr/>
        <a:lstStyle/>
        <a:p>
          <a:endParaRPr lang="en-US"/>
        </a:p>
      </dgm:t>
    </dgm:pt>
    <dgm:pt modelId="{E35D2BF4-EFED-46A0-91A4-A932F8BDEE28}" type="pres">
      <dgm:prSet presAssocID="{227B30DE-007C-42EF-B9B0-4F581543CE86}" presName="sibTrans" presStyleLbl="sibTrans2D1" presStyleIdx="3" presStyleCnt="5"/>
      <dgm:spPr/>
      <dgm:t>
        <a:bodyPr/>
        <a:lstStyle/>
        <a:p>
          <a:endParaRPr lang="en-US"/>
        </a:p>
      </dgm:t>
    </dgm:pt>
    <dgm:pt modelId="{25E2F7B2-6759-45BA-9285-E5690771CA8F}" type="pres">
      <dgm:prSet presAssocID="{227B30DE-007C-42EF-B9B0-4F581543CE86}" presName="connectorText" presStyleLbl="sibTrans2D1" presStyleIdx="3" presStyleCnt="5"/>
      <dgm:spPr/>
      <dgm:t>
        <a:bodyPr/>
        <a:lstStyle/>
        <a:p>
          <a:endParaRPr lang="en-US"/>
        </a:p>
      </dgm:t>
    </dgm:pt>
    <dgm:pt modelId="{10472966-6FC9-4F83-9736-F6B415E2E3D7}" type="pres">
      <dgm:prSet presAssocID="{74A6492A-480E-4BD4-AC79-81FA8461649E}" presName="node" presStyleLbl="node1" presStyleIdx="4" presStyleCnt="5">
        <dgm:presLayoutVars>
          <dgm:bulletEnabled val="1"/>
        </dgm:presLayoutVars>
      </dgm:prSet>
      <dgm:spPr/>
      <dgm:t>
        <a:bodyPr/>
        <a:lstStyle/>
        <a:p>
          <a:endParaRPr lang="en-US"/>
        </a:p>
      </dgm:t>
    </dgm:pt>
    <dgm:pt modelId="{85AC5E77-6EE6-44A6-8261-E79F66F75A16}" type="pres">
      <dgm:prSet presAssocID="{16EF059C-E74C-4676-AC45-C53726551586}" presName="sibTrans" presStyleLbl="sibTrans2D1" presStyleIdx="4" presStyleCnt="5"/>
      <dgm:spPr/>
      <dgm:t>
        <a:bodyPr/>
        <a:lstStyle/>
        <a:p>
          <a:endParaRPr lang="en-US"/>
        </a:p>
      </dgm:t>
    </dgm:pt>
    <dgm:pt modelId="{0DD9E4FA-ADC6-448A-960E-FBE4B8348EEF}" type="pres">
      <dgm:prSet presAssocID="{16EF059C-E74C-4676-AC45-C53726551586}" presName="connectorText" presStyleLbl="sibTrans2D1" presStyleIdx="4" presStyleCnt="5"/>
      <dgm:spPr/>
      <dgm:t>
        <a:bodyPr/>
        <a:lstStyle/>
        <a:p>
          <a:endParaRPr lang="en-US"/>
        </a:p>
      </dgm:t>
    </dgm:pt>
  </dgm:ptLst>
  <dgm:cxnLst>
    <dgm:cxn modelId="{ADF4068E-3408-4640-A753-66FFF6085D91}" type="presOf" srcId="{C16DCA95-BD69-4AA9-A979-99A5D5174E10}" destId="{7AD0D28C-8C30-45C2-BEE1-233F469C3B55}" srcOrd="0" destOrd="0" presId="urn:microsoft.com/office/officeart/2005/8/layout/cycle7"/>
    <dgm:cxn modelId="{3E9682F7-D9E5-49AB-8E47-B7D162DD9274}" type="presOf" srcId="{3560FC5B-0819-43F7-8C69-977E4F8DE5E5}" destId="{E7FE364B-240B-4E7B-9472-00E2C9C93B71}" srcOrd="0" destOrd="0" presId="urn:microsoft.com/office/officeart/2005/8/layout/cycle7"/>
    <dgm:cxn modelId="{BADE6155-222E-4475-B764-B67F51143C4D}" type="presOf" srcId="{8EC0AE9F-29D7-4B4F-B0A7-E8550333F115}" destId="{DC8383D1-2C46-4132-8541-973550A50CB5}" srcOrd="0" destOrd="0" presId="urn:microsoft.com/office/officeart/2005/8/layout/cycle7"/>
    <dgm:cxn modelId="{A34453AD-D277-4F19-9FFC-4A0639B48544}" srcId="{2C92906F-6556-4CBA-BF07-77E651A86782}" destId="{A6B22379-5DDC-4AF5-8A45-C418CC600899}" srcOrd="3" destOrd="0" parTransId="{97B3CC3E-73DC-47C4-B724-CEBE31456F13}" sibTransId="{227B30DE-007C-42EF-B9B0-4F581543CE86}"/>
    <dgm:cxn modelId="{BEEED24B-2866-48D3-A264-9072577BEA7A}" type="presOf" srcId="{A6B22379-5DDC-4AF5-8A45-C418CC600899}" destId="{22913FAA-D07B-4DFD-8A98-4C7C3E6517AA}" srcOrd="0" destOrd="0" presId="urn:microsoft.com/office/officeart/2005/8/layout/cycle7"/>
    <dgm:cxn modelId="{D608D167-A88E-4E7F-A6BE-11D7B1277B83}" type="presOf" srcId="{7578F2FE-6C53-4020-B599-20BC99F391B3}" destId="{92C2ED9D-B547-4D57-AD74-D94E6BDDD6A8}" srcOrd="0" destOrd="0" presId="urn:microsoft.com/office/officeart/2005/8/layout/cycle7"/>
    <dgm:cxn modelId="{1BEB54C4-E566-48A3-8DF5-C04385FD3992}" srcId="{2C92906F-6556-4CBA-BF07-77E651A86782}" destId="{8EC0AE9F-29D7-4B4F-B0A7-E8550333F115}" srcOrd="0" destOrd="0" parTransId="{322ACD7A-0B30-4DFA-B0F3-AE73838BCFE0}" sibTransId="{7578F2FE-6C53-4020-B599-20BC99F391B3}"/>
    <dgm:cxn modelId="{E350BB3B-EEB6-455C-84E6-162BA4CE0FF8}" type="presOf" srcId="{39C0B4DA-6FEB-43B5-82C1-484355128822}" destId="{CF5301C6-1530-48FC-ADD5-3A56E70F61FB}" srcOrd="0" destOrd="0" presId="urn:microsoft.com/office/officeart/2005/8/layout/cycle7"/>
    <dgm:cxn modelId="{B01CB14B-2C52-46EB-91CB-8BED905AF35B}" type="presOf" srcId="{3560FC5B-0819-43F7-8C69-977E4F8DE5E5}" destId="{EB78C597-1CC8-4675-8250-EDF8381ECD39}" srcOrd="1" destOrd="0" presId="urn:microsoft.com/office/officeart/2005/8/layout/cycle7"/>
    <dgm:cxn modelId="{352CDE94-1D97-4C69-9102-7F56385F3E20}" srcId="{2C92906F-6556-4CBA-BF07-77E651A86782}" destId="{74A6492A-480E-4BD4-AC79-81FA8461649E}" srcOrd="4" destOrd="0" parTransId="{64EB245E-BE37-45C6-95E0-61A5C890EF50}" sibTransId="{16EF059C-E74C-4676-AC45-C53726551586}"/>
    <dgm:cxn modelId="{DE519338-B363-4E10-8764-63F575CFBC1F}" type="presOf" srcId="{227B30DE-007C-42EF-B9B0-4F581543CE86}" destId="{25E2F7B2-6759-45BA-9285-E5690771CA8F}" srcOrd="1" destOrd="0" presId="urn:microsoft.com/office/officeart/2005/8/layout/cycle7"/>
    <dgm:cxn modelId="{DB0AE6B6-6346-417D-A407-4B38B6F2FDF9}" type="presOf" srcId="{16EF059C-E74C-4676-AC45-C53726551586}" destId="{0DD9E4FA-ADC6-448A-960E-FBE4B8348EEF}" srcOrd="1" destOrd="0" presId="urn:microsoft.com/office/officeart/2005/8/layout/cycle7"/>
    <dgm:cxn modelId="{36E794E7-C532-419B-95B3-4BEE7F5DDED6}" srcId="{2C92906F-6556-4CBA-BF07-77E651A86782}" destId="{39C0B4DA-6FEB-43B5-82C1-484355128822}" srcOrd="1" destOrd="0" parTransId="{184D897E-C6A7-4A57-98A3-D7F70B5EAD7C}" sibTransId="{E9B407CF-E312-402F-8DB4-C329D0940071}"/>
    <dgm:cxn modelId="{A3328BC6-8A6B-4231-AE70-6C823FECC577}" type="presOf" srcId="{7578F2FE-6C53-4020-B599-20BC99F391B3}" destId="{81BBD469-C41C-4CA1-8C7D-FD28299319B4}" srcOrd="1" destOrd="0" presId="urn:microsoft.com/office/officeart/2005/8/layout/cycle7"/>
    <dgm:cxn modelId="{75EDAA20-6AD6-43B7-9FE9-1A9F8B99DFB6}" type="presOf" srcId="{227B30DE-007C-42EF-B9B0-4F581543CE86}" destId="{E35D2BF4-EFED-46A0-91A4-A932F8BDEE28}" srcOrd="0" destOrd="0" presId="urn:microsoft.com/office/officeart/2005/8/layout/cycle7"/>
    <dgm:cxn modelId="{B1EF0AF7-A824-4DAA-AEEA-1F9398690FFE}" srcId="{2C92906F-6556-4CBA-BF07-77E651A86782}" destId="{C16DCA95-BD69-4AA9-A979-99A5D5174E10}" srcOrd="2" destOrd="0" parTransId="{156C2B91-83A5-463B-8A75-C28D7E22D92C}" sibTransId="{3560FC5B-0819-43F7-8C69-977E4F8DE5E5}"/>
    <dgm:cxn modelId="{C81F5A1D-0E97-4DCD-88F7-918A94ACE06B}" type="presOf" srcId="{2C92906F-6556-4CBA-BF07-77E651A86782}" destId="{D341B3FE-401F-4E3E-A865-757BE6B69D70}" srcOrd="0" destOrd="0" presId="urn:microsoft.com/office/officeart/2005/8/layout/cycle7"/>
    <dgm:cxn modelId="{3B3ADDDB-5C6F-4F04-87DB-5CB975045E5A}" type="presOf" srcId="{16EF059C-E74C-4676-AC45-C53726551586}" destId="{85AC5E77-6EE6-44A6-8261-E79F66F75A16}" srcOrd="0" destOrd="0" presId="urn:microsoft.com/office/officeart/2005/8/layout/cycle7"/>
    <dgm:cxn modelId="{A6E5346B-91A7-4AA0-B99C-4AEE72E64FD3}" type="presOf" srcId="{E9B407CF-E312-402F-8DB4-C329D0940071}" destId="{3EC2B430-F716-4755-90CE-B3B308A92ECB}" srcOrd="1" destOrd="0" presId="urn:microsoft.com/office/officeart/2005/8/layout/cycle7"/>
    <dgm:cxn modelId="{77979DF4-C69F-4054-9929-B6670BDAE715}" type="presOf" srcId="{74A6492A-480E-4BD4-AC79-81FA8461649E}" destId="{10472966-6FC9-4F83-9736-F6B415E2E3D7}" srcOrd="0" destOrd="0" presId="urn:microsoft.com/office/officeart/2005/8/layout/cycle7"/>
    <dgm:cxn modelId="{43F0B51A-7113-433D-A69D-6404F1286DF2}" type="presOf" srcId="{E9B407CF-E312-402F-8DB4-C329D0940071}" destId="{FEB049A0-E991-4F6B-8FE7-D289768C4DD9}" srcOrd="0" destOrd="0" presId="urn:microsoft.com/office/officeart/2005/8/layout/cycle7"/>
    <dgm:cxn modelId="{D109A027-2FDF-45AF-BCB2-769BE0CD32A0}" type="presParOf" srcId="{D341B3FE-401F-4E3E-A865-757BE6B69D70}" destId="{DC8383D1-2C46-4132-8541-973550A50CB5}" srcOrd="0" destOrd="0" presId="urn:microsoft.com/office/officeart/2005/8/layout/cycle7"/>
    <dgm:cxn modelId="{AF71D954-F6C5-43F0-8094-42C45A564BE3}" type="presParOf" srcId="{D341B3FE-401F-4E3E-A865-757BE6B69D70}" destId="{92C2ED9D-B547-4D57-AD74-D94E6BDDD6A8}" srcOrd="1" destOrd="0" presId="urn:microsoft.com/office/officeart/2005/8/layout/cycle7"/>
    <dgm:cxn modelId="{6FE6CBDB-AE2A-444B-8B91-AD8B87000E32}" type="presParOf" srcId="{92C2ED9D-B547-4D57-AD74-D94E6BDDD6A8}" destId="{81BBD469-C41C-4CA1-8C7D-FD28299319B4}" srcOrd="0" destOrd="0" presId="urn:microsoft.com/office/officeart/2005/8/layout/cycle7"/>
    <dgm:cxn modelId="{B197E900-3402-44E4-BA8F-C8FCF5EA600D}" type="presParOf" srcId="{D341B3FE-401F-4E3E-A865-757BE6B69D70}" destId="{CF5301C6-1530-48FC-ADD5-3A56E70F61FB}" srcOrd="2" destOrd="0" presId="urn:microsoft.com/office/officeart/2005/8/layout/cycle7"/>
    <dgm:cxn modelId="{D8FBB0E1-614C-4412-9833-E0234E9F3264}" type="presParOf" srcId="{D341B3FE-401F-4E3E-A865-757BE6B69D70}" destId="{FEB049A0-E991-4F6B-8FE7-D289768C4DD9}" srcOrd="3" destOrd="0" presId="urn:microsoft.com/office/officeart/2005/8/layout/cycle7"/>
    <dgm:cxn modelId="{71D62390-4E4E-4010-9268-1130DE382E83}" type="presParOf" srcId="{FEB049A0-E991-4F6B-8FE7-D289768C4DD9}" destId="{3EC2B430-F716-4755-90CE-B3B308A92ECB}" srcOrd="0" destOrd="0" presId="urn:microsoft.com/office/officeart/2005/8/layout/cycle7"/>
    <dgm:cxn modelId="{CD6C7F58-9E1C-499C-AB9D-94EFF78D79AE}" type="presParOf" srcId="{D341B3FE-401F-4E3E-A865-757BE6B69D70}" destId="{7AD0D28C-8C30-45C2-BEE1-233F469C3B55}" srcOrd="4" destOrd="0" presId="urn:microsoft.com/office/officeart/2005/8/layout/cycle7"/>
    <dgm:cxn modelId="{E95E82EF-7556-4E9F-9B8A-2B778FFC2B62}" type="presParOf" srcId="{D341B3FE-401F-4E3E-A865-757BE6B69D70}" destId="{E7FE364B-240B-4E7B-9472-00E2C9C93B71}" srcOrd="5" destOrd="0" presId="urn:microsoft.com/office/officeart/2005/8/layout/cycle7"/>
    <dgm:cxn modelId="{DF8B6214-4891-407D-B8AF-3A846C6404CB}" type="presParOf" srcId="{E7FE364B-240B-4E7B-9472-00E2C9C93B71}" destId="{EB78C597-1CC8-4675-8250-EDF8381ECD39}" srcOrd="0" destOrd="0" presId="urn:microsoft.com/office/officeart/2005/8/layout/cycle7"/>
    <dgm:cxn modelId="{7DB1F910-B3F2-4FA8-943F-29CB2B404278}" type="presParOf" srcId="{D341B3FE-401F-4E3E-A865-757BE6B69D70}" destId="{22913FAA-D07B-4DFD-8A98-4C7C3E6517AA}" srcOrd="6" destOrd="0" presId="urn:microsoft.com/office/officeart/2005/8/layout/cycle7"/>
    <dgm:cxn modelId="{EBC979B8-B3AE-4669-A421-F4F79F5A76FB}" type="presParOf" srcId="{D341B3FE-401F-4E3E-A865-757BE6B69D70}" destId="{E35D2BF4-EFED-46A0-91A4-A932F8BDEE28}" srcOrd="7" destOrd="0" presId="urn:microsoft.com/office/officeart/2005/8/layout/cycle7"/>
    <dgm:cxn modelId="{FA3B6E95-C6D2-4F87-B5FA-20DDC3ACB637}" type="presParOf" srcId="{E35D2BF4-EFED-46A0-91A4-A932F8BDEE28}" destId="{25E2F7B2-6759-45BA-9285-E5690771CA8F}" srcOrd="0" destOrd="0" presId="urn:microsoft.com/office/officeart/2005/8/layout/cycle7"/>
    <dgm:cxn modelId="{F00E76A3-26A0-4123-AA5F-11322F926BEE}" type="presParOf" srcId="{D341B3FE-401F-4E3E-A865-757BE6B69D70}" destId="{10472966-6FC9-4F83-9736-F6B415E2E3D7}" srcOrd="8" destOrd="0" presId="urn:microsoft.com/office/officeart/2005/8/layout/cycle7"/>
    <dgm:cxn modelId="{9308966B-80A8-4112-9838-24C18A773FE8}" type="presParOf" srcId="{D341B3FE-401F-4E3E-A865-757BE6B69D70}" destId="{85AC5E77-6EE6-44A6-8261-E79F66F75A16}" srcOrd="9" destOrd="0" presId="urn:microsoft.com/office/officeart/2005/8/layout/cycle7"/>
    <dgm:cxn modelId="{06FD125E-DDAF-4884-853C-083EC914E239}" type="presParOf" srcId="{85AC5E77-6EE6-44A6-8261-E79F66F75A16}" destId="{0DD9E4FA-ADC6-448A-960E-FBE4B8348EEF}"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E14DC83-CD2E-4A05-96CE-DC6CD340DC6B}" type="doc">
      <dgm:prSet loTypeId="urn:microsoft.com/office/officeart/2005/8/layout/cycle3" loCatId="cycle" qsTypeId="urn:microsoft.com/office/officeart/2005/8/quickstyle/simple1" qsCatId="simple" csTypeId="urn:microsoft.com/office/officeart/2005/8/colors/accent1_2" csCatId="accent1" phldr="1"/>
      <dgm:spPr/>
      <dgm:t>
        <a:bodyPr/>
        <a:lstStyle/>
        <a:p>
          <a:endParaRPr lang="en-US"/>
        </a:p>
      </dgm:t>
    </dgm:pt>
    <dgm:pt modelId="{9F9EEB6B-6E40-445A-B291-651B62DB4C25}">
      <dgm:prSet phldrT="[Text]" custT="1"/>
      <dgm:spPr/>
      <dgm:t>
        <a:bodyPr/>
        <a:lstStyle/>
        <a:p>
          <a:r>
            <a:rPr lang="en-US" sz="1800">
              <a:latin typeface="High Tower Text" pitchFamily="18" charset="0"/>
              <a:cs typeface="Vijaya" pitchFamily="34" charset="0"/>
            </a:rPr>
            <a:t>Spirit</a:t>
          </a:r>
        </a:p>
      </dgm:t>
    </dgm:pt>
    <dgm:pt modelId="{80EC0228-5F62-4D9A-9AC8-BDF9BD1BAD47}" type="parTrans" cxnId="{815D0BB2-25E5-4C59-BB41-92AA7D7192C4}">
      <dgm:prSet/>
      <dgm:spPr/>
      <dgm:t>
        <a:bodyPr/>
        <a:lstStyle/>
        <a:p>
          <a:endParaRPr lang="en-US"/>
        </a:p>
      </dgm:t>
    </dgm:pt>
    <dgm:pt modelId="{E52526C3-BD4F-4B9A-8D70-59334F74E7B1}" type="sibTrans" cxnId="{815D0BB2-25E5-4C59-BB41-92AA7D7192C4}">
      <dgm:prSet/>
      <dgm:spPr/>
      <dgm:t>
        <a:bodyPr/>
        <a:lstStyle/>
        <a:p>
          <a:endParaRPr lang="en-US" sz="1800">
            <a:latin typeface="High Tower Text" pitchFamily="18" charset="0"/>
            <a:cs typeface="Vijaya" pitchFamily="34" charset="0"/>
          </a:endParaRPr>
        </a:p>
      </dgm:t>
    </dgm:pt>
    <dgm:pt modelId="{D6610A2D-7A35-419C-AFC2-01EB6A66511A}">
      <dgm:prSet phldrT="[Text]" custT="1"/>
      <dgm:spPr/>
      <dgm:t>
        <a:bodyPr/>
        <a:lstStyle/>
        <a:p>
          <a:r>
            <a:rPr lang="en-US" sz="1800">
              <a:latin typeface="High Tower Text" pitchFamily="18" charset="0"/>
              <a:cs typeface="Vijaya" pitchFamily="34" charset="0"/>
            </a:rPr>
            <a:t>Ideologi</a:t>
          </a:r>
        </a:p>
      </dgm:t>
    </dgm:pt>
    <dgm:pt modelId="{2DBBF60E-F2D9-406E-8834-EB716BB42FE8}" type="parTrans" cxnId="{3FF7531E-5335-4C16-91C8-EB5D367FCCD8}">
      <dgm:prSet/>
      <dgm:spPr/>
      <dgm:t>
        <a:bodyPr/>
        <a:lstStyle/>
        <a:p>
          <a:endParaRPr lang="en-US"/>
        </a:p>
      </dgm:t>
    </dgm:pt>
    <dgm:pt modelId="{3668CC43-7D4B-428D-9753-4B5AA36178E5}" type="sibTrans" cxnId="{3FF7531E-5335-4C16-91C8-EB5D367FCCD8}">
      <dgm:prSet/>
      <dgm:spPr/>
      <dgm:t>
        <a:bodyPr/>
        <a:lstStyle/>
        <a:p>
          <a:endParaRPr lang="en-US"/>
        </a:p>
      </dgm:t>
    </dgm:pt>
    <dgm:pt modelId="{6880005E-687F-4EAB-A281-248220AB6CFE}">
      <dgm:prSet phldrT="[Text]" custT="1"/>
      <dgm:spPr/>
      <dgm:t>
        <a:bodyPr/>
        <a:lstStyle/>
        <a:p>
          <a:r>
            <a:rPr lang="en-US" sz="1800">
              <a:latin typeface="High Tower Text" pitchFamily="18" charset="0"/>
              <a:cs typeface="Vijaya" pitchFamily="34" charset="0"/>
            </a:rPr>
            <a:t>Jenis Manusia</a:t>
          </a:r>
        </a:p>
      </dgm:t>
    </dgm:pt>
    <dgm:pt modelId="{D582CD26-729E-4A03-8073-46AC6AE1E9C4}" type="parTrans" cxnId="{B58686BA-699C-414D-B43A-DF1F3884A015}">
      <dgm:prSet/>
      <dgm:spPr/>
      <dgm:t>
        <a:bodyPr/>
        <a:lstStyle/>
        <a:p>
          <a:endParaRPr lang="en-US"/>
        </a:p>
      </dgm:t>
    </dgm:pt>
    <dgm:pt modelId="{41BED53F-2F4A-4CE8-98E1-CA6EF539CDFD}" type="sibTrans" cxnId="{B58686BA-699C-414D-B43A-DF1F3884A015}">
      <dgm:prSet/>
      <dgm:spPr/>
      <dgm:t>
        <a:bodyPr/>
        <a:lstStyle/>
        <a:p>
          <a:endParaRPr lang="en-US"/>
        </a:p>
      </dgm:t>
    </dgm:pt>
    <dgm:pt modelId="{1E1435B0-228C-4C6B-BB8E-3D4C620608C8}">
      <dgm:prSet phldrT="[Text]" custT="1"/>
      <dgm:spPr/>
      <dgm:t>
        <a:bodyPr/>
        <a:lstStyle/>
        <a:p>
          <a:r>
            <a:rPr lang="en-US" sz="1800">
              <a:latin typeface="High Tower Text" pitchFamily="18" charset="0"/>
              <a:cs typeface="Vijaya" pitchFamily="34" charset="0"/>
            </a:rPr>
            <a:t>Bentuk Masyarakat</a:t>
          </a:r>
        </a:p>
      </dgm:t>
    </dgm:pt>
    <dgm:pt modelId="{6B0E7CF6-AF16-4741-9BF1-3C487C1A88A9}" type="parTrans" cxnId="{F3E4BAB1-533F-4280-87FE-9C32EA0D26D1}">
      <dgm:prSet/>
      <dgm:spPr/>
      <dgm:t>
        <a:bodyPr/>
        <a:lstStyle/>
        <a:p>
          <a:endParaRPr lang="en-US"/>
        </a:p>
      </dgm:t>
    </dgm:pt>
    <dgm:pt modelId="{95806269-F206-4E8B-92F1-1AAAE907C24B}" type="sibTrans" cxnId="{F3E4BAB1-533F-4280-87FE-9C32EA0D26D1}">
      <dgm:prSet/>
      <dgm:spPr/>
      <dgm:t>
        <a:bodyPr/>
        <a:lstStyle/>
        <a:p>
          <a:endParaRPr lang="en-US"/>
        </a:p>
      </dgm:t>
    </dgm:pt>
    <dgm:pt modelId="{EA88A70A-5B96-4C0C-99CB-053A6E0A8823}">
      <dgm:prSet phldrT="[Text]" custT="1"/>
      <dgm:spPr/>
      <dgm:t>
        <a:bodyPr/>
        <a:lstStyle/>
        <a:p>
          <a:r>
            <a:rPr lang="en-US" sz="1800">
              <a:latin typeface="High Tower Text" pitchFamily="18" charset="0"/>
              <a:cs typeface="Vijaya" pitchFamily="34" charset="0"/>
            </a:rPr>
            <a:t>Strategi Nasional</a:t>
          </a:r>
        </a:p>
      </dgm:t>
    </dgm:pt>
    <dgm:pt modelId="{6FD710A2-7DED-4278-B9E9-5291D66B212D}" type="parTrans" cxnId="{0D779FEC-EE94-448D-BE99-A932909E65BF}">
      <dgm:prSet/>
      <dgm:spPr/>
      <dgm:t>
        <a:bodyPr/>
        <a:lstStyle/>
        <a:p>
          <a:endParaRPr lang="en-US"/>
        </a:p>
      </dgm:t>
    </dgm:pt>
    <dgm:pt modelId="{104CDF9B-BAEA-4C3D-A67A-6E8D2FA1E973}" type="sibTrans" cxnId="{0D779FEC-EE94-448D-BE99-A932909E65BF}">
      <dgm:prSet/>
      <dgm:spPr/>
      <dgm:t>
        <a:bodyPr/>
        <a:lstStyle/>
        <a:p>
          <a:endParaRPr lang="en-US"/>
        </a:p>
      </dgm:t>
    </dgm:pt>
    <dgm:pt modelId="{5DBD74B7-1C33-46E2-814A-B4337395CDA5}" type="pres">
      <dgm:prSet presAssocID="{8E14DC83-CD2E-4A05-96CE-DC6CD340DC6B}" presName="Name0" presStyleCnt="0">
        <dgm:presLayoutVars>
          <dgm:dir/>
          <dgm:resizeHandles val="exact"/>
        </dgm:presLayoutVars>
      </dgm:prSet>
      <dgm:spPr/>
      <dgm:t>
        <a:bodyPr/>
        <a:lstStyle/>
        <a:p>
          <a:endParaRPr lang="en-US"/>
        </a:p>
      </dgm:t>
    </dgm:pt>
    <dgm:pt modelId="{9EE9E826-4645-4809-95F9-301F3C8B233A}" type="pres">
      <dgm:prSet presAssocID="{8E14DC83-CD2E-4A05-96CE-DC6CD340DC6B}" presName="cycle" presStyleCnt="0"/>
      <dgm:spPr/>
    </dgm:pt>
    <dgm:pt modelId="{B98F06B2-AD14-4AE5-83AC-267CD73FE6F3}" type="pres">
      <dgm:prSet presAssocID="{9F9EEB6B-6E40-445A-B291-651B62DB4C25}" presName="nodeFirstNode" presStyleLbl="node1" presStyleIdx="0" presStyleCnt="5">
        <dgm:presLayoutVars>
          <dgm:bulletEnabled val="1"/>
        </dgm:presLayoutVars>
      </dgm:prSet>
      <dgm:spPr/>
      <dgm:t>
        <a:bodyPr/>
        <a:lstStyle/>
        <a:p>
          <a:endParaRPr lang="en-US"/>
        </a:p>
      </dgm:t>
    </dgm:pt>
    <dgm:pt modelId="{C858A167-FE77-4183-A07A-5D21121383C2}" type="pres">
      <dgm:prSet presAssocID="{E52526C3-BD4F-4B9A-8D70-59334F74E7B1}" presName="sibTransFirstNode" presStyleLbl="bgShp" presStyleIdx="0" presStyleCnt="1"/>
      <dgm:spPr/>
      <dgm:t>
        <a:bodyPr/>
        <a:lstStyle/>
        <a:p>
          <a:endParaRPr lang="en-US"/>
        </a:p>
      </dgm:t>
    </dgm:pt>
    <dgm:pt modelId="{1917628A-5DE6-426B-AA74-6DF21F6805DA}" type="pres">
      <dgm:prSet presAssocID="{D6610A2D-7A35-419C-AFC2-01EB6A66511A}" presName="nodeFollowingNodes" presStyleLbl="node1" presStyleIdx="1" presStyleCnt="5">
        <dgm:presLayoutVars>
          <dgm:bulletEnabled val="1"/>
        </dgm:presLayoutVars>
      </dgm:prSet>
      <dgm:spPr/>
      <dgm:t>
        <a:bodyPr/>
        <a:lstStyle/>
        <a:p>
          <a:endParaRPr lang="en-US"/>
        </a:p>
      </dgm:t>
    </dgm:pt>
    <dgm:pt modelId="{055CA631-A066-47E8-A703-B3445A12BF24}" type="pres">
      <dgm:prSet presAssocID="{6880005E-687F-4EAB-A281-248220AB6CFE}" presName="nodeFollowingNodes" presStyleLbl="node1" presStyleIdx="2" presStyleCnt="5">
        <dgm:presLayoutVars>
          <dgm:bulletEnabled val="1"/>
        </dgm:presLayoutVars>
      </dgm:prSet>
      <dgm:spPr/>
      <dgm:t>
        <a:bodyPr/>
        <a:lstStyle/>
        <a:p>
          <a:endParaRPr lang="en-US"/>
        </a:p>
      </dgm:t>
    </dgm:pt>
    <dgm:pt modelId="{00C82E68-F592-404F-95B1-26CB84814A32}" type="pres">
      <dgm:prSet presAssocID="{1E1435B0-228C-4C6B-BB8E-3D4C620608C8}" presName="nodeFollowingNodes" presStyleLbl="node1" presStyleIdx="3" presStyleCnt="5">
        <dgm:presLayoutVars>
          <dgm:bulletEnabled val="1"/>
        </dgm:presLayoutVars>
      </dgm:prSet>
      <dgm:spPr/>
      <dgm:t>
        <a:bodyPr/>
        <a:lstStyle/>
        <a:p>
          <a:endParaRPr lang="en-US"/>
        </a:p>
      </dgm:t>
    </dgm:pt>
    <dgm:pt modelId="{AC5FD843-9DEF-4647-A3C8-17353077AEA0}" type="pres">
      <dgm:prSet presAssocID="{EA88A70A-5B96-4C0C-99CB-053A6E0A8823}" presName="nodeFollowingNodes" presStyleLbl="node1" presStyleIdx="4" presStyleCnt="5">
        <dgm:presLayoutVars>
          <dgm:bulletEnabled val="1"/>
        </dgm:presLayoutVars>
      </dgm:prSet>
      <dgm:spPr/>
      <dgm:t>
        <a:bodyPr/>
        <a:lstStyle/>
        <a:p>
          <a:endParaRPr lang="en-US"/>
        </a:p>
      </dgm:t>
    </dgm:pt>
  </dgm:ptLst>
  <dgm:cxnLst>
    <dgm:cxn modelId="{3FF7531E-5335-4C16-91C8-EB5D367FCCD8}" srcId="{8E14DC83-CD2E-4A05-96CE-DC6CD340DC6B}" destId="{D6610A2D-7A35-419C-AFC2-01EB6A66511A}" srcOrd="1" destOrd="0" parTransId="{2DBBF60E-F2D9-406E-8834-EB716BB42FE8}" sibTransId="{3668CC43-7D4B-428D-9753-4B5AA36178E5}"/>
    <dgm:cxn modelId="{FFE4BEE3-3194-480A-8645-1E36381949A7}" type="presOf" srcId="{9F9EEB6B-6E40-445A-B291-651B62DB4C25}" destId="{B98F06B2-AD14-4AE5-83AC-267CD73FE6F3}" srcOrd="0" destOrd="0" presId="urn:microsoft.com/office/officeart/2005/8/layout/cycle3"/>
    <dgm:cxn modelId="{6A3D550B-60EA-4A47-AF66-F92D52E6FE05}" type="presOf" srcId="{D6610A2D-7A35-419C-AFC2-01EB6A66511A}" destId="{1917628A-5DE6-426B-AA74-6DF21F6805DA}" srcOrd="0" destOrd="0" presId="urn:microsoft.com/office/officeart/2005/8/layout/cycle3"/>
    <dgm:cxn modelId="{815D0BB2-25E5-4C59-BB41-92AA7D7192C4}" srcId="{8E14DC83-CD2E-4A05-96CE-DC6CD340DC6B}" destId="{9F9EEB6B-6E40-445A-B291-651B62DB4C25}" srcOrd="0" destOrd="0" parTransId="{80EC0228-5F62-4D9A-9AC8-BDF9BD1BAD47}" sibTransId="{E52526C3-BD4F-4B9A-8D70-59334F74E7B1}"/>
    <dgm:cxn modelId="{F3E4BAB1-533F-4280-87FE-9C32EA0D26D1}" srcId="{8E14DC83-CD2E-4A05-96CE-DC6CD340DC6B}" destId="{1E1435B0-228C-4C6B-BB8E-3D4C620608C8}" srcOrd="3" destOrd="0" parTransId="{6B0E7CF6-AF16-4741-9BF1-3C487C1A88A9}" sibTransId="{95806269-F206-4E8B-92F1-1AAAE907C24B}"/>
    <dgm:cxn modelId="{2A55B522-FDDC-4F8D-BD08-30C874DEBA9D}" type="presOf" srcId="{1E1435B0-228C-4C6B-BB8E-3D4C620608C8}" destId="{00C82E68-F592-404F-95B1-26CB84814A32}" srcOrd="0" destOrd="0" presId="urn:microsoft.com/office/officeart/2005/8/layout/cycle3"/>
    <dgm:cxn modelId="{0D225244-6879-4A8B-9A3C-EBEEC0760D55}" type="presOf" srcId="{E52526C3-BD4F-4B9A-8D70-59334F74E7B1}" destId="{C858A167-FE77-4183-A07A-5D21121383C2}" srcOrd="0" destOrd="0" presId="urn:microsoft.com/office/officeart/2005/8/layout/cycle3"/>
    <dgm:cxn modelId="{2188DC0D-B895-4EDA-8CBD-64AE9E1DEFC2}" type="presOf" srcId="{8E14DC83-CD2E-4A05-96CE-DC6CD340DC6B}" destId="{5DBD74B7-1C33-46E2-814A-B4337395CDA5}" srcOrd="0" destOrd="0" presId="urn:microsoft.com/office/officeart/2005/8/layout/cycle3"/>
    <dgm:cxn modelId="{7B4A0070-631C-4BA0-A55C-DF310BE9DA4D}" type="presOf" srcId="{EA88A70A-5B96-4C0C-99CB-053A6E0A8823}" destId="{AC5FD843-9DEF-4647-A3C8-17353077AEA0}" srcOrd="0" destOrd="0" presId="urn:microsoft.com/office/officeart/2005/8/layout/cycle3"/>
    <dgm:cxn modelId="{0D779FEC-EE94-448D-BE99-A932909E65BF}" srcId="{8E14DC83-CD2E-4A05-96CE-DC6CD340DC6B}" destId="{EA88A70A-5B96-4C0C-99CB-053A6E0A8823}" srcOrd="4" destOrd="0" parTransId="{6FD710A2-7DED-4278-B9E9-5291D66B212D}" sibTransId="{104CDF9B-BAEA-4C3D-A67A-6E8D2FA1E973}"/>
    <dgm:cxn modelId="{B58686BA-699C-414D-B43A-DF1F3884A015}" srcId="{8E14DC83-CD2E-4A05-96CE-DC6CD340DC6B}" destId="{6880005E-687F-4EAB-A281-248220AB6CFE}" srcOrd="2" destOrd="0" parTransId="{D582CD26-729E-4A03-8073-46AC6AE1E9C4}" sibTransId="{41BED53F-2F4A-4CE8-98E1-CA6EF539CDFD}"/>
    <dgm:cxn modelId="{960F304A-AB8B-4FF1-A7F6-B3DEA8081CF3}" type="presOf" srcId="{6880005E-687F-4EAB-A281-248220AB6CFE}" destId="{055CA631-A066-47E8-A703-B3445A12BF24}" srcOrd="0" destOrd="0" presId="urn:microsoft.com/office/officeart/2005/8/layout/cycle3"/>
    <dgm:cxn modelId="{2AA9FA81-5E96-42EA-A005-CC5FD0EADACF}" type="presParOf" srcId="{5DBD74B7-1C33-46E2-814A-B4337395CDA5}" destId="{9EE9E826-4645-4809-95F9-301F3C8B233A}" srcOrd="0" destOrd="0" presId="urn:microsoft.com/office/officeart/2005/8/layout/cycle3"/>
    <dgm:cxn modelId="{B8E056C6-5C5F-4B5B-9D26-905B4689EE77}" type="presParOf" srcId="{9EE9E826-4645-4809-95F9-301F3C8B233A}" destId="{B98F06B2-AD14-4AE5-83AC-267CD73FE6F3}" srcOrd="0" destOrd="0" presId="urn:microsoft.com/office/officeart/2005/8/layout/cycle3"/>
    <dgm:cxn modelId="{D24CF7A9-7295-4CA6-8890-CD09A74AC24D}" type="presParOf" srcId="{9EE9E826-4645-4809-95F9-301F3C8B233A}" destId="{C858A167-FE77-4183-A07A-5D21121383C2}" srcOrd="1" destOrd="0" presId="urn:microsoft.com/office/officeart/2005/8/layout/cycle3"/>
    <dgm:cxn modelId="{24E1FA28-C06D-4FD8-9E8D-60923C777DDC}" type="presParOf" srcId="{9EE9E826-4645-4809-95F9-301F3C8B233A}" destId="{1917628A-5DE6-426B-AA74-6DF21F6805DA}" srcOrd="2" destOrd="0" presId="urn:microsoft.com/office/officeart/2005/8/layout/cycle3"/>
    <dgm:cxn modelId="{8EBFB0D2-A4B2-4C03-8D40-11878D6C02D1}" type="presParOf" srcId="{9EE9E826-4645-4809-95F9-301F3C8B233A}" destId="{055CA631-A066-47E8-A703-B3445A12BF24}" srcOrd="3" destOrd="0" presId="urn:microsoft.com/office/officeart/2005/8/layout/cycle3"/>
    <dgm:cxn modelId="{A26EEFEC-CF3E-4C3B-8404-32FC2A88ABDA}" type="presParOf" srcId="{9EE9E826-4645-4809-95F9-301F3C8B233A}" destId="{00C82E68-F592-404F-95B1-26CB84814A32}" srcOrd="4" destOrd="0" presId="urn:microsoft.com/office/officeart/2005/8/layout/cycle3"/>
    <dgm:cxn modelId="{F33965D0-F4A4-422F-BCF1-D50E2C770172}" type="presParOf" srcId="{9EE9E826-4645-4809-95F9-301F3C8B233A}" destId="{AC5FD843-9DEF-4647-A3C8-17353077AEA0}" srcOrd="5" destOrd="0" presId="urn:microsoft.com/office/officeart/2005/8/layout/cycle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035E313-B8E3-4E3F-9FAB-254220FA1FE8}" type="doc">
      <dgm:prSet loTypeId="urn:microsoft.com/office/officeart/2005/8/layout/pyramid1" loCatId="pyramid" qsTypeId="urn:microsoft.com/office/officeart/2005/8/quickstyle/simple1" qsCatId="simple" csTypeId="urn:microsoft.com/office/officeart/2005/8/colors/accent1_2" csCatId="accent1" phldr="1"/>
      <dgm:spPr/>
    </dgm:pt>
    <dgm:pt modelId="{5A530C21-C00A-433F-AFC8-87C1C5692412}">
      <dgm:prSet phldrT="[Text]" custT="1"/>
      <dgm:spPr/>
      <dgm:t>
        <a:bodyPr/>
        <a:lstStyle/>
        <a:p>
          <a:r>
            <a:rPr lang="id-ID" sz="1600" dirty="0" smtClean="0">
              <a:solidFill>
                <a:sysClr val="windowText" lastClr="000000"/>
              </a:solidFill>
              <a:latin typeface="High Tower Text" pitchFamily="18" charset="0"/>
            </a:rPr>
            <a:t>Presiden </a:t>
          </a:r>
          <a:endParaRPr lang="id-ID" sz="1600" dirty="0">
            <a:solidFill>
              <a:sysClr val="windowText" lastClr="000000"/>
            </a:solidFill>
            <a:latin typeface="High Tower Text" pitchFamily="18" charset="0"/>
          </a:endParaRPr>
        </a:p>
      </dgm:t>
    </dgm:pt>
    <dgm:pt modelId="{7BDC0A2C-EA5E-4C0B-BAD6-AAF7FA902B93}" type="parTrans" cxnId="{E1BB76B6-105A-4D8C-A2E3-DFFF3561A14F}">
      <dgm:prSet/>
      <dgm:spPr/>
      <dgm:t>
        <a:bodyPr/>
        <a:lstStyle/>
        <a:p>
          <a:endParaRPr lang="en-US"/>
        </a:p>
      </dgm:t>
    </dgm:pt>
    <dgm:pt modelId="{0542E233-F219-427E-98CD-9EBFA1837A83}" type="sibTrans" cxnId="{E1BB76B6-105A-4D8C-A2E3-DFFF3561A14F}">
      <dgm:prSet/>
      <dgm:spPr/>
      <dgm:t>
        <a:bodyPr/>
        <a:lstStyle/>
        <a:p>
          <a:endParaRPr lang="en-US"/>
        </a:p>
      </dgm:t>
    </dgm:pt>
    <dgm:pt modelId="{F04C0B8F-90CE-4EBD-B5D1-D4DC50C69EB5}">
      <dgm:prSet phldrT="[Text]" custT="1"/>
      <dgm:spPr/>
      <dgm:t>
        <a:bodyPr/>
        <a:lstStyle/>
        <a:p>
          <a:r>
            <a:rPr lang="id-ID" sz="1600" dirty="0" smtClean="0">
              <a:solidFill>
                <a:sysClr val="windowText" lastClr="000000"/>
              </a:solidFill>
              <a:latin typeface="High Tower Text" pitchFamily="18" charset="0"/>
            </a:rPr>
            <a:t>Pengusaha</a:t>
          </a:r>
          <a:endParaRPr lang="id-ID" sz="1600" dirty="0">
            <a:solidFill>
              <a:sysClr val="windowText" lastClr="000000"/>
            </a:solidFill>
            <a:latin typeface="High Tower Text" pitchFamily="18" charset="0"/>
          </a:endParaRPr>
        </a:p>
      </dgm:t>
    </dgm:pt>
    <dgm:pt modelId="{8CE2484A-7569-4C15-BF79-E8ABC881B552}" type="parTrans" cxnId="{309429CC-6151-48D8-8547-D31DB9CFB718}">
      <dgm:prSet/>
      <dgm:spPr/>
      <dgm:t>
        <a:bodyPr/>
        <a:lstStyle/>
        <a:p>
          <a:endParaRPr lang="en-US"/>
        </a:p>
      </dgm:t>
    </dgm:pt>
    <dgm:pt modelId="{A4E94D5C-1F5B-4BD2-83BD-E48E431808DD}" type="sibTrans" cxnId="{309429CC-6151-48D8-8547-D31DB9CFB718}">
      <dgm:prSet/>
      <dgm:spPr/>
      <dgm:t>
        <a:bodyPr/>
        <a:lstStyle/>
        <a:p>
          <a:endParaRPr lang="en-US"/>
        </a:p>
      </dgm:t>
    </dgm:pt>
    <dgm:pt modelId="{A125DB76-1AE4-476A-B8E3-9511980D534D}">
      <dgm:prSet custT="1"/>
      <dgm:spPr/>
      <dgm:t>
        <a:bodyPr/>
        <a:lstStyle/>
        <a:p>
          <a:r>
            <a:rPr lang="id-ID" sz="1600" dirty="0" smtClean="0">
              <a:solidFill>
                <a:sysClr val="windowText" lastClr="000000"/>
              </a:solidFill>
              <a:latin typeface="High Tower Text" pitchFamily="18" charset="0"/>
            </a:rPr>
            <a:t>Militer</a:t>
          </a:r>
          <a:endParaRPr lang="id-ID" sz="1600" dirty="0">
            <a:solidFill>
              <a:sysClr val="windowText" lastClr="000000"/>
            </a:solidFill>
            <a:latin typeface="High Tower Text" pitchFamily="18" charset="0"/>
          </a:endParaRPr>
        </a:p>
      </dgm:t>
    </dgm:pt>
    <dgm:pt modelId="{FE9E2899-FE87-460E-90F9-44E4AF390218}" type="parTrans" cxnId="{C5B89E94-CC4E-4621-802B-D7FB17AB4FBC}">
      <dgm:prSet/>
      <dgm:spPr/>
      <dgm:t>
        <a:bodyPr/>
        <a:lstStyle/>
        <a:p>
          <a:endParaRPr lang="en-US"/>
        </a:p>
      </dgm:t>
    </dgm:pt>
    <dgm:pt modelId="{5045B96D-255B-4101-8425-B4F6AB72ED38}" type="sibTrans" cxnId="{C5B89E94-CC4E-4621-802B-D7FB17AB4FBC}">
      <dgm:prSet/>
      <dgm:spPr/>
      <dgm:t>
        <a:bodyPr/>
        <a:lstStyle/>
        <a:p>
          <a:endParaRPr lang="en-US"/>
        </a:p>
      </dgm:t>
    </dgm:pt>
    <dgm:pt modelId="{F4AC8329-884E-4B72-A3E8-6E16096DA0F8}">
      <dgm:prSet custT="1"/>
      <dgm:spPr/>
      <dgm:t>
        <a:bodyPr/>
        <a:lstStyle/>
        <a:p>
          <a:r>
            <a:rPr lang="id-ID" sz="1600" dirty="0">
              <a:solidFill>
                <a:sysClr val="windowText" lastClr="000000"/>
              </a:solidFill>
              <a:latin typeface="High Tower Text" pitchFamily="18" charset="0"/>
            </a:rPr>
            <a:t>Golongan Karya</a:t>
          </a:r>
        </a:p>
      </dgm:t>
    </dgm:pt>
    <dgm:pt modelId="{94644AE9-E30C-400D-908A-E45AC7630F86}" type="parTrans" cxnId="{D0BDA07F-F0F4-4B35-82DB-E80243BC25BE}">
      <dgm:prSet/>
      <dgm:spPr/>
      <dgm:t>
        <a:bodyPr/>
        <a:lstStyle/>
        <a:p>
          <a:endParaRPr lang="en-US"/>
        </a:p>
      </dgm:t>
    </dgm:pt>
    <dgm:pt modelId="{EBE6EFC4-FF52-4802-9846-24B782013848}" type="sibTrans" cxnId="{D0BDA07F-F0F4-4B35-82DB-E80243BC25BE}">
      <dgm:prSet/>
      <dgm:spPr/>
      <dgm:t>
        <a:bodyPr/>
        <a:lstStyle/>
        <a:p>
          <a:endParaRPr lang="en-US"/>
        </a:p>
      </dgm:t>
    </dgm:pt>
    <dgm:pt modelId="{F427D561-5494-4C20-ADCC-FEC3C052E7F4}">
      <dgm:prSet custT="1"/>
      <dgm:spPr/>
      <dgm:t>
        <a:bodyPr/>
        <a:lstStyle/>
        <a:p>
          <a:r>
            <a:rPr lang="id-ID" sz="1600" dirty="0">
              <a:solidFill>
                <a:sysClr val="windowText" lastClr="000000"/>
              </a:solidFill>
              <a:latin typeface="High Tower Text" pitchFamily="18" charset="0"/>
            </a:rPr>
            <a:t>Birokrat</a:t>
          </a:r>
        </a:p>
      </dgm:t>
    </dgm:pt>
    <dgm:pt modelId="{669969DB-CF0C-4D85-896F-B8A765157FD2}" type="parTrans" cxnId="{FBF1F997-80A1-470C-8D5A-1C59CE54EBB8}">
      <dgm:prSet/>
      <dgm:spPr/>
      <dgm:t>
        <a:bodyPr/>
        <a:lstStyle/>
        <a:p>
          <a:endParaRPr lang="en-US"/>
        </a:p>
      </dgm:t>
    </dgm:pt>
    <dgm:pt modelId="{BAA024CF-AB67-4390-B4E4-34C78412AED1}" type="sibTrans" cxnId="{FBF1F997-80A1-470C-8D5A-1C59CE54EBB8}">
      <dgm:prSet/>
      <dgm:spPr/>
      <dgm:t>
        <a:bodyPr/>
        <a:lstStyle/>
        <a:p>
          <a:endParaRPr lang="en-US"/>
        </a:p>
      </dgm:t>
    </dgm:pt>
    <dgm:pt modelId="{4454311B-258F-4819-B30C-698735150E38}" type="pres">
      <dgm:prSet presAssocID="{5035E313-B8E3-4E3F-9FAB-254220FA1FE8}" presName="Name0" presStyleCnt="0">
        <dgm:presLayoutVars>
          <dgm:dir/>
          <dgm:animLvl val="lvl"/>
          <dgm:resizeHandles val="exact"/>
        </dgm:presLayoutVars>
      </dgm:prSet>
      <dgm:spPr/>
    </dgm:pt>
    <dgm:pt modelId="{9D3472F9-3F56-4F86-BED7-BA1FE9EBF316}" type="pres">
      <dgm:prSet presAssocID="{5A530C21-C00A-433F-AFC8-87C1C5692412}" presName="Name8" presStyleCnt="0"/>
      <dgm:spPr/>
    </dgm:pt>
    <dgm:pt modelId="{63D84E05-9752-49CC-9C72-41DD2DA05B77}" type="pres">
      <dgm:prSet presAssocID="{5A530C21-C00A-433F-AFC8-87C1C5692412}" presName="level" presStyleLbl="node1" presStyleIdx="0" presStyleCnt="5">
        <dgm:presLayoutVars>
          <dgm:chMax val="1"/>
          <dgm:bulletEnabled val="1"/>
        </dgm:presLayoutVars>
      </dgm:prSet>
      <dgm:spPr/>
      <dgm:t>
        <a:bodyPr/>
        <a:lstStyle/>
        <a:p>
          <a:endParaRPr lang="en-US"/>
        </a:p>
      </dgm:t>
    </dgm:pt>
    <dgm:pt modelId="{728ADC88-B020-41CC-8BE1-8DE221A06AEF}" type="pres">
      <dgm:prSet presAssocID="{5A530C21-C00A-433F-AFC8-87C1C5692412}" presName="levelTx" presStyleLbl="revTx" presStyleIdx="0" presStyleCnt="0">
        <dgm:presLayoutVars>
          <dgm:chMax val="1"/>
          <dgm:bulletEnabled val="1"/>
        </dgm:presLayoutVars>
      </dgm:prSet>
      <dgm:spPr/>
      <dgm:t>
        <a:bodyPr/>
        <a:lstStyle/>
        <a:p>
          <a:endParaRPr lang="en-US"/>
        </a:p>
      </dgm:t>
    </dgm:pt>
    <dgm:pt modelId="{005E4D11-5282-4F80-913C-75CC20ED49DC}" type="pres">
      <dgm:prSet presAssocID="{A125DB76-1AE4-476A-B8E3-9511980D534D}" presName="Name8" presStyleCnt="0"/>
      <dgm:spPr/>
    </dgm:pt>
    <dgm:pt modelId="{9C3E8E71-4CDB-4E06-A945-552F48FDEBBD}" type="pres">
      <dgm:prSet presAssocID="{A125DB76-1AE4-476A-B8E3-9511980D534D}" presName="level" presStyleLbl="node1" presStyleIdx="1" presStyleCnt="5">
        <dgm:presLayoutVars>
          <dgm:chMax val="1"/>
          <dgm:bulletEnabled val="1"/>
        </dgm:presLayoutVars>
      </dgm:prSet>
      <dgm:spPr/>
      <dgm:t>
        <a:bodyPr/>
        <a:lstStyle/>
        <a:p>
          <a:endParaRPr lang="id-ID"/>
        </a:p>
      </dgm:t>
    </dgm:pt>
    <dgm:pt modelId="{82982E6E-5A3C-4BB9-8F13-A1B32E95FB2D}" type="pres">
      <dgm:prSet presAssocID="{A125DB76-1AE4-476A-B8E3-9511980D534D}" presName="levelTx" presStyleLbl="revTx" presStyleIdx="0" presStyleCnt="0">
        <dgm:presLayoutVars>
          <dgm:chMax val="1"/>
          <dgm:bulletEnabled val="1"/>
        </dgm:presLayoutVars>
      </dgm:prSet>
      <dgm:spPr/>
      <dgm:t>
        <a:bodyPr/>
        <a:lstStyle/>
        <a:p>
          <a:endParaRPr lang="id-ID"/>
        </a:p>
      </dgm:t>
    </dgm:pt>
    <dgm:pt modelId="{E1B6EFD6-7BD1-4F29-BF61-2373973811CC}" type="pres">
      <dgm:prSet presAssocID="{F04C0B8F-90CE-4EBD-B5D1-D4DC50C69EB5}" presName="Name8" presStyleCnt="0"/>
      <dgm:spPr/>
    </dgm:pt>
    <dgm:pt modelId="{59DD59B4-1834-4F91-9A59-7308CAD8D35B}" type="pres">
      <dgm:prSet presAssocID="{F04C0B8F-90CE-4EBD-B5D1-D4DC50C69EB5}" presName="level" presStyleLbl="node1" presStyleIdx="2" presStyleCnt="5">
        <dgm:presLayoutVars>
          <dgm:chMax val="1"/>
          <dgm:bulletEnabled val="1"/>
        </dgm:presLayoutVars>
      </dgm:prSet>
      <dgm:spPr/>
      <dgm:t>
        <a:bodyPr/>
        <a:lstStyle/>
        <a:p>
          <a:endParaRPr lang="en-US"/>
        </a:p>
      </dgm:t>
    </dgm:pt>
    <dgm:pt modelId="{BB28538B-B064-40F6-965B-2299742BEE56}" type="pres">
      <dgm:prSet presAssocID="{F04C0B8F-90CE-4EBD-B5D1-D4DC50C69EB5}" presName="levelTx" presStyleLbl="revTx" presStyleIdx="0" presStyleCnt="0">
        <dgm:presLayoutVars>
          <dgm:chMax val="1"/>
          <dgm:bulletEnabled val="1"/>
        </dgm:presLayoutVars>
      </dgm:prSet>
      <dgm:spPr/>
      <dgm:t>
        <a:bodyPr/>
        <a:lstStyle/>
        <a:p>
          <a:endParaRPr lang="en-US"/>
        </a:p>
      </dgm:t>
    </dgm:pt>
    <dgm:pt modelId="{AA8E99D1-C06E-464C-A8B6-567C70145550}" type="pres">
      <dgm:prSet presAssocID="{F4AC8329-884E-4B72-A3E8-6E16096DA0F8}" presName="Name8" presStyleCnt="0"/>
      <dgm:spPr/>
    </dgm:pt>
    <dgm:pt modelId="{557E8741-84C1-4470-96AA-3E2C68A9004D}" type="pres">
      <dgm:prSet presAssocID="{F4AC8329-884E-4B72-A3E8-6E16096DA0F8}" presName="level" presStyleLbl="node1" presStyleIdx="3" presStyleCnt="5">
        <dgm:presLayoutVars>
          <dgm:chMax val="1"/>
          <dgm:bulletEnabled val="1"/>
        </dgm:presLayoutVars>
      </dgm:prSet>
      <dgm:spPr/>
      <dgm:t>
        <a:bodyPr/>
        <a:lstStyle/>
        <a:p>
          <a:endParaRPr lang="en-US"/>
        </a:p>
      </dgm:t>
    </dgm:pt>
    <dgm:pt modelId="{F1A87055-34FE-4B41-A36A-B2DF08CDE850}" type="pres">
      <dgm:prSet presAssocID="{F4AC8329-884E-4B72-A3E8-6E16096DA0F8}" presName="levelTx" presStyleLbl="revTx" presStyleIdx="0" presStyleCnt="0">
        <dgm:presLayoutVars>
          <dgm:chMax val="1"/>
          <dgm:bulletEnabled val="1"/>
        </dgm:presLayoutVars>
      </dgm:prSet>
      <dgm:spPr/>
      <dgm:t>
        <a:bodyPr/>
        <a:lstStyle/>
        <a:p>
          <a:endParaRPr lang="en-US"/>
        </a:p>
      </dgm:t>
    </dgm:pt>
    <dgm:pt modelId="{4D1B4728-B91D-42F5-B1B6-FB50EF780420}" type="pres">
      <dgm:prSet presAssocID="{F427D561-5494-4C20-ADCC-FEC3C052E7F4}" presName="Name8" presStyleCnt="0"/>
      <dgm:spPr/>
    </dgm:pt>
    <dgm:pt modelId="{CDA662D2-422A-4F57-BCE0-D8C296EC4BB9}" type="pres">
      <dgm:prSet presAssocID="{F427D561-5494-4C20-ADCC-FEC3C052E7F4}" presName="level" presStyleLbl="node1" presStyleIdx="4" presStyleCnt="5">
        <dgm:presLayoutVars>
          <dgm:chMax val="1"/>
          <dgm:bulletEnabled val="1"/>
        </dgm:presLayoutVars>
      </dgm:prSet>
      <dgm:spPr/>
      <dgm:t>
        <a:bodyPr/>
        <a:lstStyle/>
        <a:p>
          <a:endParaRPr lang="id-ID"/>
        </a:p>
      </dgm:t>
    </dgm:pt>
    <dgm:pt modelId="{D47F3987-DEF2-4B94-8BB4-C89CF445C521}" type="pres">
      <dgm:prSet presAssocID="{F427D561-5494-4C20-ADCC-FEC3C052E7F4}" presName="levelTx" presStyleLbl="revTx" presStyleIdx="0" presStyleCnt="0">
        <dgm:presLayoutVars>
          <dgm:chMax val="1"/>
          <dgm:bulletEnabled val="1"/>
        </dgm:presLayoutVars>
      </dgm:prSet>
      <dgm:spPr/>
      <dgm:t>
        <a:bodyPr/>
        <a:lstStyle/>
        <a:p>
          <a:endParaRPr lang="id-ID"/>
        </a:p>
      </dgm:t>
    </dgm:pt>
  </dgm:ptLst>
  <dgm:cxnLst>
    <dgm:cxn modelId="{E748A88B-C60F-4C89-9957-CCE9F512FF8D}" type="presOf" srcId="{A125DB76-1AE4-476A-B8E3-9511980D534D}" destId="{9C3E8E71-4CDB-4E06-A945-552F48FDEBBD}" srcOrd="0" destOrd="0" presId="urn:microsoft.com/office/officeart/2005/8/layout/pyramid1"/>
    <dgm:cxn modelId="{AA538105-BC6F-4F76-860A-7D6CFC7AFA1D}" type="presOf" srcId="{5035E313-B8E3-4E3F-9FAB-254220FA1FE8}" destId="{4454311B-258F-4819-B30C-698735150E38}" srcOrd="0" destOrd="0" presId="urn:microsoft.com/office/officeart/2005/8/layout/pyramid1"/>
    <dgm:cxn modelId="{E1BB76B6-105A-4D8C-A2E3-DFFF3561A14F}" srcId="{5035E313-B8E3-4E3F-9FAB-254220FA1FE8}" destId="{5A530C21-C00A-433F-AFC8-87C1C5692412}" srcOrd="0" destOrd="0" parTransId="{7BDC0A2C-EA5E-4C0B-BAD6-AAF7FA902B93}" sibTransId="{0542E233-F219-427E-98CD-9EBFA1837A83}"/>
    <dgm:cxn modelId="{9EFC3FE0-643E-4474-8838-D6EA2EA83ABC}" type="presOf" srcId="{5A530C21-C00A-433F-AFC8-87C1C5692412}" destId="{63D84E05-9752-49CC-9C72-41DD2DA05B77}" srcOrd="0" destOrd="0" presId="urn:microsoft.com/office/officeart/2005/8/layout/pyramid1"/>
    <dgm:cxn modelId="{4C788EFE-69C0-4AE6-82C2-2F719C41CD4E}" type="presOf" srcId="{F427D561-5494-4C20-ADCC-FEC3C052E7F4}" destId="{CDA662D2-422A-4F57-BCE0-D8C296EC4BB9}" srcOrd="0" destOrd="0" presId="urn:microsoft.com/office/officeart/2005/8/layout/pyramid1"/>
    <dgm:cxn modelId="{D0BDA07F-F0F4-4B35-82DB-E80243BC25BE}" srcId="{5035E313-B8E3-4E3F-9FAB-254220FA1FE8}" destId="{F4AC8329-884E-4B72-A3E8-6E16096DA0F8}" srcOrd="3" destOrd="0" parTransId="{94644AE9-E30C-400D-908A-E45AC7630F86}" sibTransId="{EBE6EFC4-FF52-4802-9846-24B782013848}"/>
    <dgm:cxn modelId="{AC6F2479-23EC-4E73-AEE5-8ABA816D7C18}" type="presOf" srcId="{F427D561-5494-4C20-ADCC-FEC3C052E7F4}" destId="{D47F3987-DEF2-4B94-8BB4-C89CF445C521}" srcOrd="1" destOrd="0" presId="urn:microsoft.com/office/officeart/2005/8/layout/pyramid1"/>
    <dgm:cxn modelId="{C5B89E94-CC4E-4621-802B-D7FB17AB4FBC}" srcId="{5035E313-B8E3-4E3F-9FAB-254220FA1FE8}" destId="{A125DB76-1AE4-476A-B8E3-9511980D534D}" srcOrd="1" destOrd="0" parTransId="{FE9E2899-FE87-460E-90F9-44E4AF390218}" sibTransId="{5045B96D-255B-4101-8425-B4F6AB72ED38}"/>
    <dgm:cxn modelId="{AD54F28A-4EF8-46EF-98A2-C0C2F8087E6A}" type="presOf" srcId="{A125DB76-1AE4-476A-B8E3-9511980D534D}" destId="{82982E6E-5A3C-4BB9-8F13-A1B32E95FB2D}" srcOrd="1" destOrd="0" presId="urn:microsoft.com/office/officeart/2005/8/layout/pyramid1"/>
    <dgm:cxn modelId="{44858380-D896-407F-B152-59556287DBAA}" type="presOf" srcId="{F04C0B8F-90CE-4EBD-B5D1-D4DC50C69EB5}" destId="{BB28538B-B064-40F6-965B-2299742BEE56}" srcOrd="1" destOrd="0" presId="urn:microsoft.com/office/officeart/2005/8/layout/pyramid1"/>
    <dgm:cxn modelId="{8BFD5120-983E-41B5-8B82-CFFD1383DDE4}" type="presOf" srcId="{F04C0B8F-90CE-4EBD-B5D1-D4DC50C69EB5}" destId="{59DD59B4-1834-4F91-9A59-7308CAD8D35B}" srcOrd="0" destOrd="0" presId="urn:microsoft.com/office/officeart/2005/8/layout/pyramid1"/>
    <dgm:cxn modelId="{FBF1F997-80A1-470C-8D5A-1C59CE54EBB8}" srcId="{5035E313-B8E3-4E3F-9FAB-254220FA1FE8}" destId="{F427D561-5494-4C20-ADCC-FEC3C052E7F4}" srcOrd="4" destOrd="0" parTransId="{669969DB-CF0C-4D85-896F-B8A765157FD2}" sibTransId="{BAA024CF-AB67-4390-B4E4-34C78412AED1}"/>
    <dgm:cxn modelId="{309429CC-6151-48D8-8547-D31DB9CFB718}" srcId="{5035E313-B8E3-4E3F-9FAB-254220FA1FE8}" destId="{F04C0B8F-90CE-4EBD-B5D1-D4DC50C69EB5}" srcOrd="2" destOrd="0" parTransId="{8CE2484A-7569-4C15-BF79-E8ABC881B552}" sibTransId="{A4E94D5C-1F5B-4BD2-83BD-E48E431808DD}"/>
    <dgm:cxn modelId="{5BAD7DE6-EC53-4772-B3F9-0879A4630129}" type="presOf" srcId="{F4AC8329-884E-4B72-A3E8-6E16096DA0F8}" destId="{F1A87055-34FE-4B41-A36A-B2DF08CDE850}" srcOrd="1" destOrd="0" presId="urn:microsoft.com/office/officeart/2005/8/layout/pyramid1"/>
    <dgm:cxn modelId="{14E25ED4-9057-4296-9C7C-B47B03936016}" type="presOf" srcId="{5A530C21-C00A-433F-AFC8-87C1C5692412}" destId="{728ADC88-B020-41CC-8BE1-8DE221A06AEF}" srcOrd="1" destOrd="0" presId="urn:microsoft.com/office/officeart/2005/8/layout/pyramid1"/>
    <dgm:cxn modelId="{F74CF45B-0AE9-4DCE-B07C-5ECD7AD3139E}" type="presOf" srcId="{F4AC8329-884E-4B72-A3E8-6E16096DA0F8}" destId="{557E8741-84C1-4470-96AA-3E2C68A9004D}" srcOrd="0" destOrd="0" presId="urn:microsoft.com/office/officeart/2005/8/layout/pyramid1"/>
    <dgm:cxn modelId="{6D075256-208C-4539-806D-41CA850163CF}" type="presParOf" srcId="{4454311B-258F-4819-B30C-698735150E38}" destId="{9D3472F9-3F56-4F86-BED7-BA1FE9EBF316}" srcOrd="0" destOrd="0" presId="urn:microsoft.com/office/officeart/2005/8/layout/pyramid1"/>
    <dgm:cxn modelId="{63B99F0E-603B-4916-A851-D31AB63B763E}" type="presParOf" srcId="{9D3472F9-3F56-4F86-BED7-BA1FE9EBF316}" destId="{63D84E05-9752-49CC-9C72-41DD2DA05B77}" srcOrd="0" destOrd="0" presId="urn:microsoft.com/office/officeart/2005/8/layout/pyramid1"/>
    <dgm:cxn modelId="{BC7DF44A-184D-440E-9490-4AA9CA7B7076}" type="presParOf" srcId="{9D3472F9-3F56-4F86-BED7-BA1FE9EBF316}" destId="{728ADC88-B020-41CC-8BE1-8DE221A06AEF}" srcOrd="1" destOrd="0" presId="urn:microsoft.com/office/officeart/2005/8/layout/pyramid1"/>
    <dgm:cxn modelId="{A47D5764-FB11-42D6-95E6-7C0A26C9FD46}" type="presParOf" srcId="{4454311B-258F-4819-B30C-698735150E38}" destId="{005E4D11-5282-4F80-913C-75CC20ED49DC}" srcOrd="1" destOrd="0" presId="urn:microsoft.com/office/officeart/2005/8/layout/pyramid1"/>
    <dgm:cxn modelId="{ABFEF983-4B06-429C-81A5-2EE7B20459D1}" type="presParOf" srcId="{005E4D11-5282-4F80-913C-75CC20ED49DC}" destId="{9C3E8E71-4CDB-4E06-A945-552F48FDEBBD}" srcOrd="0" destOrd="0" presId="urn:microsoft.com/office/officeart/2005/8/layout/pyramid1"/>
    <dgm:cxn modelId="{11819F10-0AD1-4B60-AFF1-ADA92C28561E}" type="presParOf" srcId="{005E4D11-5282-4F80-913C-75CC20ED49DC}" destId="{82982E6E-5A3C-4BB9-8F13-A1B32E95FB2D}" srcOrd="1" destOrd="0" presId="urn:microsoft.com/office/officeart/2005/8/layout/pyramid1"/>
    <dgm:cxn modelId="{59C08FCB-2D68-45F1-985C-1B4307C2ED48}" type="presParOf" srcId="{4454311B-258F-4819-B30C-698735150E38}" destId="{E1B6EFD6-7BD1-4F29-BF61-2373973811CC}" srcOrd="2" destOrd="0" presId="urn:microsoft.com/office/officeart/2005/8/layout/pyramid1"/>
    <dgm:cxn modelId="{0ECCB83D-D52B-4C03-8282-E41DF6995145}" type="presParOf" srcId="{E1B6EFD6-7BD1-4F29-BF61-2373973811CC}" destId="{59DD59B4-1834-4F91-9A59-7308CAD8D35B}" srcOrd="0" destOrd="0" presId="urn:microsoft.com/office/officeart/2005/8/layout/pyramid1"/>
    <dgm:cxn modelId="{E99D1143-1A34-4095-A1FC-F847E6538D2D}" type="presParOf" srcId="{E1B6EFD6-7BD1-4F29-BF61-2373973811CC}" destId="{BB28538B-B064-40F6-965B-2299742BEE56}" srcOrd="1" destOrd="0" presId="urn:microsoft.com/office/officeart/2005/8/layout/pyramid1"/>
    <dgm:cxn modelId="{8CEB3AA2-D012-4974-9E50-504A1E3B9BD4}" type="presParOf" srcId="{4454311B-258F-4819-B30C-698735150E38}" destId="{AA8E99D1-C06E-464C-A8B6-567C70145550}" srcOrd="3" destOrd="0" presId="urn:microsoft.com/office/officeart/2005/8/layout/pyramid1"/>
    <dgm:cxn modelId="{E05ACC3B-368D-44D6-8BC0-9D41460FAF99}" type="presParOf" srcId="{AA8E99D1-C06E-464C-A8B6-567C70145550}" destId="{557E8741-84C1-4470-96AA-3E2C68A9004D}" srcOrd="0" destOrd="0" presId="urn:microsoft.com/office/officeart/2005/8/layout/pyramid1"/>
    <dgm:cxn modelId="{5F232F44-0FAF-4B54-B01F-7C3FE578596D}" type="presParOf" srcId="{AA8E99D1-C06E-464C-A8B6-567C70145550}" destId="{F1A87055-34FE-4B41-A36A-B2DF08CDE850}" srcOrd="1" destOrd="0" presId="urn:microsoft.com/office/officeart/2005/8/layout/pyramid1"/>
    <dgm:cxn modelId="{652D5158-7E01-4B22-8AD2-5DAA064B951C}" type="presParOf" srcId="{4454311B-258F-4819-B30C-698735150E38}" destId="{4D1B4728-B91D-42F5-B1B6-FB50EF780420}" srcOrd="4" destOrd="0" presId="urn:microsoft.com/office/officeart/2005/8/layout/pyramid1"/>
    <dgm:cxn modelId="{0A2452A7-FB9F-4A5E-B153-EF949179F4B0}" type="presParOf" srcId="{4D1B4728-B91D-42F5-B1B6-FB50EF780420}" destId="{CDA662D2-422A-4F57-BCE0-D8C296EC4BB9}" srcOrd="0" destOrd="0" presId="urn:microsoft.com/office/officeart/2005/8/layout/pyramid1"/>
    <dgm:cxn modelId="{F87E6C3B-A244-4F35-B9F8-E52A968C826E}" type="presParOf" srcId="{4D1B4728-B91D-42F5-B1B6-FB50EF780420}" destId="{D47F3987-DEF2-4B94-8BB4-C89CF445C521}"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2D8AA038-C575-4283-80B6-1426E20B7DF4}" type="doc">
      <dgm:prSet loTypeId="urn:microsoft.com/office/officeart/2005/8/layout/pyramid1" loCatId="pyramid" qsTypeId="urn:microsoft.com/office/officeart/2005/8/quickstyle/simple1" qsCatId="simple" csTypeId="urn:microsoft.com/office/officeart/2005/8/colors/accent1_2" csCatId="accent1" phldr="1"/>
      <dgm:spPr/>
    </dgm:pt>
    <dgm:pt modelId="{C241309A-AEE0-4892-BA09-3476D647DA75}">
      <dgm:prSet phldrT="[Text]" custT="1"/>
      <dgm:spPr/>
      <dgm:t>
        <a:bodyPr/>
        <a:lstStyle/>
        <a:p>
          <a:r>
            <a:rPr lang="id-ID" sz="1600" dirty="0" smtClean="0">
              <a:solidFill>
                <a:sysClr val="windowText" lastClr="000000"/>
              </a:solidFill>
              <a:latin typeface="High Tower Text" pitchFamily="18" charset="0"/>
            </a:rPr>
            <a:t>Presiden</a:t>
          </a:r>
          <a:endParaRPr lang="id-ID" sz="1600" dirty="0">
            <a:solidFill>
              <a:sysClr val="windowText" lastClr="000000"/>
            </a:solidFill>
            <a:latin typeface="High Tower Text" pitchFamily="18" charset="0"/>
          </a:endParaRPr>
        </a:p>
      </dgm:t>
    </dgm:pt>
    <dgm:pt modelId="{6574A3B3-96FA-4801-BD56-46C07CA4BD62}" type="parTrans" cxnId="{373F44C6-B7F4-4020-B06E-A679915881AA}">
      <dgm:prSet/>
      <dgm:spPr/>
      <dgm:t>
        <a:bodyPr/>
        <a:lstStyle/>
        <a:p>
          <a:endParaRPr lang="id-ID"/>
        </a:p>
      </dgm:t>
    </dgm:pt>
    <dgm:pt modelId="{3079B833-8802-47C2-A650-A0866070754E}" type="sibTrans" cxnId="{373F44C6-B7F4-4020-B06E-A679915881AA}">
      <dgm:prSet/>
      <dgm:spPr/>
      <dgm:t>
        <a:bodyPr/>
        <a:lstStyle/>
        <a:p>
          <a:endParaRPr lang="id-ID"/>
        </a:p>
      </dgm:t>
    </dgm:pt>
    <dgm:pt modelId="{0FED5D20-59F0-4189-9DDC-19550FDB6F66}">
      <dgm:prSet phldrT="[Text]" custT="1"/>
      <dgm:spPr/>
      <dgm:t>
        <a:bodyPr/>
        <a:lstStyle/>
        <a:p>
          <a:r>
            <a:rPr lang="id-ID" sz="1600" dirty="0" smtClean="0">
              <a:solidFill>
                <a:sysClr val="windowText" lastClr="000000"/>
              </a:solidFill>
              <a:latin typeface="High Tower Text" pitchFamily="18" charset="0"/>
            </a:rPr>
            <a:t>Militer</a:t>
          </a:r>
          <a:endParaRPr lang="id-ID" sz="1600" dirty="0">
            <a:solidFill>
              <a:sysClr val="windowText" lastClr="000000"/>
            </a:solidFill>
            <a:latin typeface="High Tower Text" pitchFamily="18" charset="0"/>
          </a:endParaRPr>
        </a:p>
      </dgm:t>
    </dgm:pt>
    <dgm:pt modelId="{17745055-BFCA-466E-8BE2-357661BF550F}" type="parTrans" cxnId="{74373F91-C97E-4E59-B761-409D6636C21B}">
      <dgm:prSet/>
      <dgm:spPr/>
      <dgm:t>
        <a:bodyPr/>
        <a:lstStyle/>
        <a:p>
          <a:endParaRPr lang="id-ID"/>
        </a:p>
      </dgm:t>
    </dgm:pt>
    <dgm:pt modelId="{41A96F1E-2B7C-4E73-92B4-6B54D24EE6F2}" type="sibTrans" cxnId="{74373F91-C97E-4E59-B761-409D6636C21B}">
      <dgm:prSet/>
      <dgm:spPr/>
      <dgm:t>
        <a:bodyPr/>
        <a:lstStyle/>
        <a:p>
          <a:endParaRPr lang="id-ID"/>
        </a:p>
      </dgm:t>
    </dgm:pt>
    <dgm:pt modelId="{0623F5C9-43BB-4A0E-95FD-05F0F224A599}">
      <dgm:prSet custT="1"/>
      <dgm:spPr/>
      <dgm:t>
        <a:bodyPr/>
        <a:lstStyle/>
        <a:p>
          <a:r>
            <a:rPr lang="id-ID" sz="1600" dirty="0">
              <a:solidFill>
                <a:sysClr val="windowText" lastClr="000000"/>
              </a:solidFill>
              <a:latin typeface="High Tower Text" pitchFamily="18" charset="0"/>
            </a:rPr>
            <a:t>Partai Politik</a:t>
          </a:r>
        </a:p>
      </dgm:t>
    </dgm:pt>
    <dgm:pt modelId="{BF649573-3D72-4E0F-84CB-F411340378D9}" type="parTrans" cxnId="{4C5603CE-9FDC-45EA-8E99-A67DEE420B58}">
      <dgm:prSet/>
      <dgm:spPr/>
      <dgm:t>
        <a:bodyPr/>
        <a:lstStyle/>
        <a:p>
          <a:endParaRPr lang="id-ID"/>
        </a:p>
      </dgm:t>
    </dgm:pt>
    <dgm:pt modelId="{4E058006-0B09-4F66-8B21-B62D061F3CA5}" type="sibTrans" cxnId="{4C5603CE-9FDC-45EA-8E99-A67DEE420B58}">
      <dgm:prSet/>
      <dgm:spPr/>
      <dgm:t>
        <a:bodyPr/>
        <a:lstStyle/>
        <a:p>
          <a:endParaRPr lang="id-ID"/>
        </a:p>
      </dgm:t>
    </dgm:pt>
    <dgm:pt modelId="{0006FA7D-52F6-4FB5-BD59-E5CD35F5853B}">
      <dgm:prSet custT="1"/>
      <dgm:spPr/>
      <dgm:t>
        <a:bodyPr/>
        <a:lstStyle/>
        <a:p>
          <a:r>
            <a:rPr lang="id-ID" sz="1600" dirty="0" smtClean="0">
              <a:solidFill>
                <a:sysClr val="windowText" lastClr="000000"/>
              </a:solidFill>
              <a:latin typeface="High Tower Text" pitchFamily="18" charset="0"/>
            </a:rPr>
            <a:t>Media</a:t>
          </a:r>
          <a:endParaRPr lang="id-ID" sz="1600" dirty="0">
            <a:solidFill>
              <a:sysClr val="windowText" lastClr="000000"/>
            </a:solidFill>
            <a:latin typeface="High Tower Text" pitchFamily="18" charset="0"/>
          </a:endParaRPr>
        </a:p>
      </dgm:t>
    </dgm:pt>
    <dgm:pt modelId="{81EBC878-4D38-40B1-AFFD-34202EC62DD6}" type="parTrans" cxnId="{335AFA98-6EFB-41B6-976D-6CA6D960ADE1}">
      <dgm:prSet/>
      <dgm:spPr/>
      <dgm:t>
        <a:bodyPr/>
        <a:lstStyle/>
        <a:p>
          <a:endParaRPr lang="id-ID"/>
        </a:p>
      </dgm:t>
    </dgm:pt>
    <dgm:pt modelId="{130508B7-271D-43B7-8CAD-6C2AFFECC8B3}" type="sibTrans" cxnId="{335AFA98-6EFB-41B6-976D-6CA6D960ADE1}">
      <dgm:prSet/>
      <dgm:spPr/>
      <dgm:t>
        <a:bodyPr/>
        <a:lstStyle/>
        <a:p>
          <a:endParaRPr lang="id-ID"/>
        </a:p>
      </dgm:t>
    </dgm:pt>
    <dgm:pt modelId="{22D3EE82-294A-481A-B310-AE83F76F17B9}">
      <dgm:prSet custT="1"/>
      <dgm:spPr/>
      <dgm:t>
        <a:bodyPr/>
        <a:lstStyle/>
        <a:p>
          <a:r>
            <a:rPr lang="id-ID" sz="1600" dirty="0">
              <a:solidFill>
                <a:sysClr val="windowText" lastClr="000000"/>
              </a:solidFill>
              <a:latin typeface="High Tower Text" pitchFamily="18" charset="0"/>
            </a:rPr>
            <a:t>Pengusaha</a:t>
          </a:r>
        </a:p>
      </dgm:t>
    </dgm:pt>
    <dgm:pt modelId="{723A271D-1BB3-4942-96D9-4892947BD614}" type="parTrans" cxnId="{1125322E-E5C2-483B-9F22-31F6F207DC81}">
      <dgm:prSet/>
      <dgm:spPr/>
      <dgm:t>
        <a:bodyPr/>
        <a:lstStyle/>
        <a:p>
          <a:endParaRPr lang="id-ID"/>
        </a:p>
      </dgm:t>
    </dgm:pt>
    <dgm:pt modelId="{00140480-9007-4318-BE4F-BB5F10393A8C}" type="sibTrans" cxnId="{1125322E-E5C2-483B-9F22-31F6F207DC81}">
      <dgm:prSet/>
      <dgm:spPr/>
      <dgm:t>
        <a:bodyPr/>
        <a:lstStyle/>
        <a:p>
          <a:endParaRPr lang="id-ID"/>
        </a:p>
      </dgm:t>
    </dgm:pt>
    <dgm:pt modelId="{30F67B1B-AD7A-4E91-979A-007E5F65296F}" type="pres">
      <dgm:prSet presAssocID="{2D8AA038-C575-4283-80B6-1426E20B7DF4}" presName="Name0" presStyleCnt="0">
        <dgm:presLayoutVars>
          <dgm:dir/>
          <dgm:animLvl val="lvl"/>
          <dgm:resizeHandles val="exact"/>
        </dgm:presLayoutVars>
      </dgm:prSet>
      <dgm:spPr/>
    </dgm:pt>
    <dgm:pt modelId="{14E39C6E-3B62-4BA6-8DAB-A07C051BA73E}" type="pres">
      <dgm:prSet presAssocID="{C241309A-AEE0-4892-BA09-3476D647DA75}" presName="Name8" presStyleCnt="0"/>
      <dgm:spPr/>
    </dgm:pt>
    <dgm:pt modelId="{A3768125-ECA2-45B6-9D8F-3684CE9F40DA}" type="pres">
      <dgm:prSet presAssocID="{C241309A-AEE0-4892-BA09-3476D647DA75}" presName="level" presStyleLbl="node1" presStyleIdx="0" presStyleCnt="5">
        <dgm:presLayoutVars>
          <dgm:chMax val="1"/>
          <dgm:bulletEnabled val="1"/>
        </dgm:presLayoutVars>
      </dgm:prSet>
      <dgm:spPr/>
      <dgm:t>
        <a:bodyPr/>
        <a:lstStyle/>
        <a:p>
          <a:endParaRPr lang="en-US"/>
        </a:p>
      </dgm:t>
    </dgm:pt>
    <dgm:pt modelId="{8AF7D402-9C32-4FA4-8CBD-461C787CDE9B}" type="pres">
      <dgm:prSet presAssocID="{C241309A-AEE0-4892-BA09-3476D647DA75}" presName="levelTx" presStyleLbl="revTx" presStyleIdx="0" presStyleCnt="0">
        <dgm:presLayoutVars>
          <dgm:chMax val="1"/>
          <dgm:bulletEnabled val="1"/>
        </dgm:presLayoutVars>
      </dgm:prSet>
      <dgm:spPr/>
      <dgm:t>
        <a:bodyPr/>
        <a:lstStyle/>
        <a:p>
          <a:endParaRPr lang="en-US"/>
        </a:p>
      </dgm:t>
    </dgm:pt>
    <dgm:pt modelId="{BE0D3FDC-F8A2-408A-8D68-208B31594875}" type="pres">
      <dgm:prSet presAssocID="{22D3EE82-294A-481A-B310-AE83F76F17B9}" presName="Name8" presStyleCnt="0"/>
      <dgm:spPr/>
    </dgm:pt>
    <dgm:pt modelId="{1B1E815F-2A98-42B0-B3DB-3FA12BC0D13E}" type="pres">
      <dgm:prSet presAssocID="{22D3EE82-294A-481A-B310-AE83F76F17B9}" presName="level" presStyleLbl="node1" presStyleIdx="1" presStyleCnt="5" custLinFactNeighborX="-2153" custLinFactNeighborY="-3922">
        <dgm:presLayoutVars>
          <dgm:chMax val="1"/>
          <dgm:bulletEnabled val="1"/>
        </dgm:presLayoutVars>
      </dgm:prSet>
      <dgm:spPr/>
      <dgm:t>
        <a:bodyPr/>
        <a:lstStyle/>
        <a:p>
          <a:endParaRPr lang="id-ID"/>
        </a:p>
      </dgm:t>
    </dgm:pt>
    <dgm:pt modelId="{CB46ABB8-DE31-4EFE-8E8A-27521C1546D2}" type="pres">
      <dgm:prSet presAssocID="{22D3EE82-294A-481A-B310-AE83F76F17B9}" presName="levelTx" presStyleLbl="revTx" presStyleIdx="0" presStyleCnt="0">
        <dgm:presLayoutVars>
          <dgm:chMax val="1"/>
          <dgm:bulletEnabled val="1"/>
        </dgm:presLayoutVars>
      </dgm:prSet>
      <dgm:spPr/>
      <dgm:t>
        <a:bodyPr/>
        <a:lstStyle/>
        <a:p>
          <a:endParaRPr lang="id-ID"/>
        </a:p>
      </dgm:t>
    </dgm:pt>
    <dgm:pt modelId="{F324554D-8263-474C-9322-95F81770CAAD}" type="pres">
      <dgm:prSet presAssocID="{0006FA7D-52F6-4FB5-BD59-E5CD35F5853B}" presName="Name8" presStyleCnt="0"/>
      <dgm:spPr/>
    </dgm:pt>
    <dgm:pt modelId="{BCBABA04-1C7F-4CAE-A974-C7345EBBC712}" type="pres">
      <dgm:prSet presAssocID="{0006FA7D-52F6-4FB5-BD59-E5CD35F5853B}" presName="level" presStyleLbl="node1" presStyleIdx="2" presStyleCnt="5">
        <dgm:presLayoutVars>
          <dgm:chMax val="1"/>
          <dgm:bulletEnabled val="1"/>
        </dgm:presLayoutVars>
      </dgm:prSet>
      <dgm:spPr/>
      <dgm:t>
        <a:bodyPr/>
        <a:lstStyle/>
        <a:p>
          <a:endParaRPr lang="en-US"/>
        </a:p>
      </dgm:t>
    </dgm:pt>
    <dgm:pt modelId="{667BACFC-9168-4ADD-A865-5E0B833D98AF}" type="pres">
      <dgm:prSet presAssocID="{0006FA7D-52F6-4FB5-BD59-E5CD35F5853B}" presName="levelTx" presStyleLbl="revTx" presStyleIdx="0" presStyleCnt="0">
        <dgm:presLayoutVars>
          <dgm:chMax val="1"/>
          <dgm:bulletEnabled val="1"/>
        </dgm:presLayoutVars>
      </dgm:prSet>
      <dgm:spPr/>
      <dgm:t>
        <a:bodyPr/>
        <a:lstStyle/>
        <a:p>
          <a:endParaRPr lang="en-US"/>
        </a:p>
      </dgm:t>
    </dgm:pt>
    <dgm:pt modelId="{D3A50223-C489-4149-8D1C-1C9E621B6C71}" type="pres">
      <dgm:prSet presAssocID="{0623F5C9-43BB-4A0E-95FD-05F0F224A599}" presName="Name8" presStyleCnt="0"/>
      <dgm:spPr/>
    </dgm:pt>
    <dgm:pt modelId="{29759F4B-9238-4BE3-8300-36DF1C725416}" type="pres">
      <dgm:prSet presAssocID="{0623F5C9-43BB-4A0E-95FD-05F0F224A599}" presName="level" presStyleLbl="node1" presStyleIdx="3" presStyleCnt="5">
        <dgm:presLayoutVars>
          <dgm:chMax val="1"/>
          <dgm:bulletEnabled val="1"/>
        </dgm:presLayoutVars>
      </dgm:prSet>
      <dgm:spPr/>
      <dgm:t>
        <a:bodyPr/>
        <a:lstStyle/>
        <a:p>
          <a:endParaRPr lang="id-ID"/>
        </a:p>
      </dgm:t>
    </dgm:pt>
    <dgm:pt modelId="{5B30AF5D-55D1-4B17-B092-5BF35A4F7BD6}" type="pres">
      <dgm:prSet presAssocID="{0623F5C9-43BB-4A0E-95FD-05F0F224A599}" presName="levelTx" presStyleLbl="revTx" presStyleIdx="0" presStyleCnt="0">
        <dgm:presLayoutVars>
          <dgm:chMax val="1"/>
          <dgm:bulletEnabled val="1"/>
        </dgm:presLayoutVars>
      </dgm:prSet>
      <dgm:spPr/>
      <dgm:t>
        <a:bodyPr/>
        <a:lstStyle/>
        <a:p>
          <a:endParaRPr lang="id-ID"/>
        </a:p>
      </dgm:t>
    </dgm:pt>
    <dgm:pt modelId="{E585A2E0-54A9-4399-A883-FE844CCA078F}" type="pres">
      <dgm:prSet presAssocID="{0FED5D20-59F0-4189-9DDC-19550FDB6F66}" presName="Name8" presStyleCnt="0"/>
      <dgm:spPr/>
    </dgm:pt>
    <dgm:pt modelId="{CB5161BE-2910-4C37-AD37-382605FC822D}" type="pres">
      <dgm:prSet presAssocID="{0FED5D20-59F0-4189-9DDC-19550FDB6F66}" presName="level" presStyleLbl="node1" presStyleIdx="4" presStyleCnt="5">
        <dgm:presLayoutVars>
          <dgm:chMax val="1"/>
          <dgm:bulletEnabled val="1"/>
        </dgm:presLayoutVars>
      </dgm:prSet>
      <dgm:spPr/>
      <dgm:t>
        <a:bodyPr/>
        <a:lstStyle/>
        <a:p>
          <a:endParaRPr lang="id-ID"/>
        </a:p>
      </dgm:t>
    </dgm:pt>
    <dgm:pt modelId="{56C0851F-35D4-4E64-96D2-38D37B9931CB}" type="pres">
      <dgm:prSet presAssocID="{0FED5D20-59F0-4189-9DDC-19550FDB6F66}" presName="levelTx" presStyleLbl="revTx" presStyleIdx="0" presStyleCnt="0">
        <dgm:presLayoutVars>
          <dgm:chMax val="1"/>
          <dgm:bulletEnabled val="1"/>
        </dgm:presLayoutVars>
      </dgm:prSet>
      <dgm:spPr/>
      <dgm:t>
        <a:bodyPr/>
        <a:lstStyle/>
        <a:p>
          <a:endParaRPr lang="id-ID"/>
        </a:p>
      </dgm:t>
    </dgm:pt>
  </dgm:ptLst>
  <dgm:cxnLst>
    <dgm:cxn modelId="{1125322E-E5C2-483B-9F22-31F6F207DC81}" srcId="{2D8AA038-C575-4283-80B6-1426E20B7DF4}" destId="{22D3EE82-294A-481A-B310-AE83F76F17B9}" srcOrd="1" destOrd="0" parTransId="{723A271D-1BB3-4942-96D9-4892947BD614}" sibTransId="{00140480-9007-4318-BE4F-BB5F10393A8C}"/>
    <dgm:cxn modelId="{373F44C6-B7F4-4020-B06E-A679915881AA}" srcId="{2D8AA038-C575-4283-80B6-1426E20B7DF4}" destId="{C241309A-AEE0-4892-BA09-3476D647DA75}" srcOrd="0" destOrd="0" parTransId="{6574A3B3-96FA-4801-BD56-46C07CA4BD62}" sibTransId="{3079B833-8802-47C2-A650-A0866070754E}"/>
    <dgm:cxn modelId="{63D7CAD4-534A-4644-84B3-FE074115287D}" type="presOf" srcId="{2D8AA038-C575-4283-80B6-1426E20B7DF4}" destId="{30F67B1B-AD7A-4E91-979A-007E5F65296F}" srcOrd="0" destOrd="0" presId="urn:microsoft.com/office/officeart/2005/8/layout/pyramid1"/>
    <dgm:cxn modelId="{92F07DD2-63F0-407F-92FE-B97B9441E181}" type="presOf" srcId="{C241309A-AEE0-4892-BA09-3476D647DA75}" destId="{8AF7D402-9C32-4FA4-8CBD-461C787CDE9B}" srcOrd="1" destOrd="0" presId="urn:microsoft.com/office/officeart/2005/8/layout/pyramid1"/>
    <dgm:cxn modelId="{BB1539F8-1DD5-445A-B5AC-36E98C4F86E8}" type="presOf" srcId="{0623F5C9-43BB-4A0E-95FD-05F0F224A599}" destId="{5B30AF5D-55D1-4B17-B092-5BF35A4F7BD6}" srcOrd="1" destOrd="0" presId="urn:microsoft.com/office/officeart/2005/8/layout/pyramid1"/>
    <dgm:cxn modelId="{6B480042-DF03-42B7-94CA-91B91207E648}" type="presOf" srcId="{0006FA7D-52F6-4FB5-BD59-E5CD35F5853B}" destId="{667BACFC-9168-4ADD-A865-5E0B833D98AF}" srcOrd="1" destOrd="0" presId="urn:microsoft.com/office/officeart/2005/8/layout/pyramid1"/>
    <dgm:cxn modelId="{B121BD5B-FDFA-431E-926E-8F31FAC92C28}" type="presOf" srcId="{0006FA7D-52F6-4FB5-BD59-E5CD35F5853B}" destId="{BCBABA04-1C7F-4CAE-A974-C7345EBBC712}" srcOrd="0" destOrd="0" presId="urn:microsoft.com/office/officeart/2005/8/layout/pyramid1"/>
    <dgm:cxn modelId="{4C5603CE-9FDC-45EA-8E99-A67DEE420B58}" srcId="{2D8AA038-C575-4283-80B6-1426E20B7DF4}" destId="{0623F5C9-43BB-4A0E-95FD-05F0F224A599}" srcOrd="3" destOrd="0" parTransId="{BF649573-3D72-4E0F-84CB-F411340378D9}" sibTransId="{4E058006-0B09-4F66-8B21-B62D061F3CA5}"/>
    <dgm:cxn modelId="{04824EAB-1B3F-45A6-A655-D115B6E55BFA}" type="presOf" srcId="{22D3EE82-294A-481A-B310-AE83F76F17B9}" destId="{1B1E815F-2A98-42B0-B3DB-3FA12BC0D13E}" srcOrd="0" destOrd="0" presId="urn:microsoft.com/office/officeart/2005/8/layout/pyramid1"/>
    <dgm:cxn modelId="{6FD2ACA5-D577-4621-AEEE-D57781E6B774}" type="presOf" srcId="{C241309A-AEE0-4892-BA09-3476D647DA75}" destId="{A3768125-ECA2-45B6-9D8F-3684CE9F40DA}" srcOrd="0" destOrd="0" presId="urn:microsoft.com/office/officeart/2005/8/layout/pyramid1"/>
    <dgm:cxn modelId="{D882FCEF-B3A2-4072-9B14-EA341192E1A3}" type="presOf" srcId="{0FED5D20-59F0-4189-9DDC-19550FDB6F66}" destId="{56C0851F-35D4-4E64-96D2-38D37B9931CB}" srcOrd="1" destOrd="0" presId="urn:microsoft.com/office/officeart/2005/8/layout/pyramid1"/>
    <dgm:cxn modelId="{D7CB3BC7-F832-4884-A8F8-84D18077C11B}" type="presOf" srcId="{0FED5D20-59F0-4189-9DDC-19550FDB6F66}" destId="{CB5161BE-2910-4C37-AD37-382605FC822D}" srcOrd="0" destOrd="0" presId="urn:microsoft.com/office/officeart/2005/8/layout/pyramid1"/>
    <dgm:cxn modelId="{335AFA98-6EFB-41B6-976D-6CA6D960ADE1}" srcId="{2D8AA038-C575-4283-80B6-1426E20B7DF4}" destId="{0006FA7D-52F6-4FB5-BD59-E5CD35F5853B}" srcOrd="2" destOrd="0" parTransId="{81EBC878-4D38-40B1-AFFD-34202EC62DD6}" sibTransId="{130508B7-271D-43B7-8CAD-6C2AFFECC8B3}"/>
    <dgm:cxn modelId="{06894CF6-2D7A-4291-B580-7D539D5F53FD}" type="presOf" srcId="{22D3EE82-294A-481A-B310-AE83F76F17B9}" destId="{CB46ABB8-DE31-4EFE-8E8A-27521C1546D2}" srcOrd="1" destOrd="0" presId="urn:microsoft.com/office/officeart/2005/8/layout/pyramid1"/>
    <dgm:cxn modelId="{16E66B41-BFD1-4F70-BDE7-9A31973C4742}" type="presOf" srcId="{0623F5C9-43BB-4A0E-95FD-05F0F224A599}" destId="{29759F4B-9238-4BE3-8300-36DF1C725416}" srcOrd="0" destOrd="0" presId="urn:microsoft.com/office/officeart/2005/8/layout/pyramid1"/>
    <dgm:cxn modelId="{74373F91-C97E-4E59-B761-409D6636C21B}" srcId="{2D8AA038-C575-4283-80B6-1426E20B7DF4}" destId="{0FED5D20-59F0-4189-9DDC-19550FDB6F66}" srcOrd="4" destOrd="0" parTransId="{17745055-BFCA-466E-8BE2-357661BF550F}" sibTransId="{41A96F1E-2B7C-4E73-92B4-6B54D24EE6F2}"/>
    <dgm:cxn modelId="{EE41E1C7-7FF0-44DA-A567-765122CF3F7B}" type="presParOf" srcId="{30F67B1B-AD7A-4E91-979A-007E5F65296F}" destId="{14E39C6E-3B62-4BA6-8DAB-A07C051BA73E}" srcOrd="0" destOrd="0" presId="urn:microsoft.com/office/officeart/2005/8/layout/pyramid1"/>
    <dgm:cxn modelId="{744F53F0-9338-4383-B952-7EE18A5D65CA}" type="presParOf" srcId="{14E39C6E-3B62-4BA6-8DAB-A07C051BA73E}" destId="{A3768125-ECA2-45B6-9D8F-3684CE9F40DA}" srcOrd="0" destOrd="0" presId="urn:microsoft.com/office/officeart/2005/8/layout/pyramid1"/>
    <dgm:cxn modelId="{E8B99817-05AF-4575-BDCF-84E6D1255C99}" type="presParOf" srcId="{14E39C6E-3B62-4BA6-8DAB-A07C051BA73E}" destId="{8AF7D402-9C32-4FA4-8CBD-461C787CDE9B}" srcOrd="1" destOrd="0" presId="urn:microsoft.com/office/officeart/2005/8/layout/pyramid1"/>
    <dgm:cxn modelId="{52F15A64-71F1-4C8A-8950-EC179CF11420}" type="presParOf" srcId="{30F67B1B-AD7A-4E91-979A-007E5F65296F}" destId="{BE0D3FDC-F8A2-408A-8D68-208B31594875}" srcOrd="1" destOrd="0" presId="urn:microsoft.com/office/officeart/2005/8/layout/pyramid1"/>
    <dgm:cxn modelId="{BEA1F895-BE5D-4121-8363-891383E9897A}" type="presParOf" srcId="{BE0D3FDC-F8A2-408A-8D68-208B31594875}" destId="{1B1E815F-2A98-42B0-B3DB-3FA12BC0D13E}" srcOrd="0" destOrd="0" presId="urn:microsoft.com/office/officeart/2005/8/layout/pyramid1"/>
    <dgm:cxn modelId="{2719246D-65BA-401A-B4A2-966CD33B609C}" type="presParOf" srcId="{BE0D3FDC-F8A2-408A-8D68-208B31594875}" destId="{CB46ABB8-DE31-4EFE-8E8A-27521C1546D2}" srcOrd="1" destOrd="0" presId="urn:microsoft.com/office/officeart/2005/8/layout/pyramid1"/>
    <dgm:cxn modelId="{04090294-A54B-448A-9155-55508B52C1AE}" type="presParOf" srcId="{30F67B1B-AD7A-4E91-979A-007E5F65296F}" destId="{F324554D-8263-474C-9322-95F81770CAAD}" srcOrd="2" destOrd="0" presId="urn:microsoft.com/office/officeart/2005/8/layout/pyramid1"/>
    <dgm:cxn modelId="{27476340-634F-4D27-9EC0-F26EE19FF5C5}" type="presParOf" srcId="{F324554D-8263-474C-9322-95F81770CAAD}" destId="{BCBABA04-1C7F-4CAE-A974-C7345EBBC712}" srcOrd="0" destOrd="0" presId="urn:microsoft.com/office/officeart/2005/8/layout/pyramid1"/>
    <dgm:cxn modelId="{4D516327-E547-406E-B8D1-1414D79929D1}" type="presParOf" srcId="{F324554D-8263-474C-9322-95F81770CAAD}" destId="{667BACFC-9168-4ADD-A865-5E0B833D98AF}" srcOrd="1" destOrd="0" presId="urn:microsoft.com/office/officeart/2005/8/layout/pyramid1"/>
    <dgm:cxn modelId="{537A68C0-DDD3-47C5-95C2-33A41418AE79}" type="presParOf" srcId="{30F67B1B-AD7A-4E91-979A-007E5F65296F}" destId="{D3A50223-C489-4149-8D1C-1C9E621B6C71}" srcOrd="3" destOrd="0" presId="urn:microsoft.com/office/officeart/2005/8/layout/pyramid1"/>
    <dgm:cxn modelId="{04B561D5-8FAA-4D56-AE14-0CD3B08F521F}" type="presParOf" srcId="{D3A50223-C489-4149-8D1C-1C9E621B6C71}" destId="{29759F4B-9238-4BE3-8300-36DF1C725416}" srcOrd="0" destOrd="0" presId="urn:microsoft.com/office/officeart/2005/8/layout/pyramid1"/>
    <dgm:cxn modelId="{16E65F52-3090-41C3-8546-DF6BB7438B49}" type="presParOf" srcId="{D3A50223-C489-4149-8D1C-1C9E621B6C71}" destId="{5B30AF5D-55D1-4B17-B092-5BF35A4F7BD6}" srcOrd="1" destOrd="0" presId="urn:microsoft.com/office/officeart/2005/8/layout/pyramid1"/>
    <dgm:cxn modelId="{4A75F6DE-B793-41B1-9AC3-0510BB2A11CA}" type="presParOf" srcId="{30F67B1B-AD7A-4E91-979A-007E5F65296F}" destId="{E585A2E0-54A9-4399-A883-FE844CCA078F}" srcOrd="4" destOrd="0" presId="urn:microsoft.com/office/officeart/2005/8/layout/pyramid1"/>
    <dgm:cxn modelId="{C99E61D8-569B-4FF7-B406-B728A0A928BF}" type="presParOf" srcId="{E585A2E0-54A9-4399-A883-FE844CCA078F}" destId="{CB5161BE-2910-4C37-AD37-382605FC822D}" srcOrd="0" destOrd="0" presId="urn:microsoft.com/office/officeart/2005/8/layout/pyramid1"/>
    <dgm:cxn modelId="{18C3D9BF-F769-434E-9496-FDF2D64BDCC1}" type="presParOf" srcId="{E585A2E0-54A9-4399-A883-FE844CCA078F}" destId="{56C0851F-35D4-4E64-96D2-38D37B9931CB}" srcOrd="1" destOrd="0" presId="urn:microsoft.com/office/officeart/2005/8/layout/pyramid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777D9D80-6C40-4A75-ACF4-64F15BBD34F9}" type="doc">
      <dgm:prSet loTypeId="urn:microsoft.com/office/officeart/2005/8/layout/arrow2" loCatId="process" qsTypeId="urn:microsoft.com/office/officeart/2009/2/quickstyle/3d8" qsCatId="3D" csTypeId="urn:microsoft.com/office/officeart/2005/8/colors/accent1_2" csCatId="accent1" phldr="1"/>
      <dgm:spPr/>
    </dgm:pt>
    <dgm:pt modelId="{36946509-5937-4112-99C7-9592738EF076}">
      <dgm:prSet phldrT="[Text]"/>
      <dgm:spPr/>
      <dgm:t>
        <a:bodyPr/>
        <a:lstStyle/>
        <a:p>
          <a:r>
            <a:rPr lang="en-US" smtClean="0">
              <a:solidFill>
                <a:srgbClr val="FF0000"/>
              </a:solidFill>
            </a:rPr>
            <a:t>Kembali Ke Majapahit Era</a:t>
          </a:r>
        </a:p>
        <a:p>
          <a:r>
            <a:rPr lang="en-US" smtClean="0">
              <a:solidFill>
                <a:srgbClr val="FF0000"/>
              </a:solidFill>
            </a:rPr>
            <a:t>2050-an</a:t>
          </a:r>
          <a:endParaRPr lang="id-ID" dirty="0">
            <a:solidFill>
              <a:srgbClr val="FF0000"/>
            </a:solidFill>
          </a:endParaRPr>
        </a:p>
      </dgm:t>
    </dgm:pt>
    <dgm:pt modelId="{F1257802-BF99-4181-B745-E172B5534D74}" type="parTrans" cxnId="{3E6B9F22-B3A2-4997-A6BA-2CE559AA21C8}">
      <dgm:prSet/>
      <dgm:spPr/>
      <dgm:t>
        <a:bodyPr/>
        <a:lstStyle/>
        <a:p>
          <a:endParaRPr lang="id-ID"/>
        </a:p>
      </dgm:t>
    </dgm:pt>
    <dgm:pt modelId="{23224BE6-66AE-4E24-8361-DF72216534C5}" type="sibTrans" cxnId="{3E6B9F22-B3A2-4997-A6BA-2CE559AA21C8}">
      <dgm:prSet/>
      <dgm:spPr/>
      <dgm:t>
        <a:bodyPr/>
        <a:lstStyle/>
        <a:p>
          <a:endParaRPr lang="id-ID"/>
        </a:p>
      </dgm:t>
    </dgm:pt>
    <dgm:pt modelId="{FC7B1AA5-DE3F-4117-BD5B-D2A8C2F20DDC}">
      <dgm:prSet phldrT="[Text]"/>
      <dgm:spPr/>
      <dgm:t>
        <a:bodyPr/>
        <a:lstStyle/>
        <a:p>
          <a:r>
            <a:rPr lang="en-US" dirty="0" err="1" smtClean="0">
              <a:solidFill>
                <a:srgbClr val="FF0000"/>
              </a:solidFill>
            </a:rPr>
            <a:t>Balkanisasi</a:t>
          </a:r>
          <a:r>
            <a:rPr lang="en-US" dirty="0" smtClean="0">
              <a:solidFill>
                <a:srgbClr val="FF0000"/>
              </a:solidFill>
            </a:rPr>
            <a:t> Nusantara</a:t>
          </a:r>
        </a:p>
        <a:p>
          <a:r>
            <a:rPr lang="en-US" dirty="0" smtClean="0">
              <a:solidFill>
                <a:srgbClr val="FF0000"/>
              </a:solidFill>
            </a:rPr>
            <a:t>2050-2080-an</a:t>
          </a:r>
          <a:endParaRPr lang="id-ID" dirty="0">
            <a:solidFill>
              <a:srgbClr val="FF0000"/>
            </a:solidFill>
          </a:endParaRPr>
        </a:p>
      </dgm:t>
    </dgm:pt>
    <dgm:pt modelId="{8697A323-0926-49CD-9AE4-4D13E748E086}" type="parTrans" cxnId="{305E8EB4-099E-4B22-AA2B-0B03AA5A6CBA}">
      <dgm:prSet/>
      <dgm:spPr/>
      <dgm:t>
        <a:bodyPr/>
        <a:lstStyle/>
        <a:p>
          <a:endParaRPr lang="id-ID"/>
        </a:p>
      </dgm:t>
    </dgm:pt>
    <dgm:pt modelId="{A2797351-097B-4358-A00E-A85A11F03FCF}" type="sibTrans" cxnId="{305E8EB4-099E-4B22-AA2B-0B03AA5A6CBA}">
      <dgm:prSet/>
      <dgm:spPr/>
      <dgm:t>
        <a:bodyPr/>
        <a:lstStyle/>
        <a:p>
          <a:endParaRPr lang="id-ID"/>
        </a:p>
      </dgm:t>
    </dgm:pt>
    <dgm:pt modelId="{A087E196-6116-42AF-90D6-A3EAD3C12B11}">
      <dgm:prSet phldrT="[Text]"/>
      <dgm:spPr/>
      <dgm:t>
        <a:bodyPr/>
        <a:lstStyle/>
        <a:p>
          <a:r>
            <a:rPr lang="en-US" dirty="0" smtClean="0">
              <a:solidFill>
                <a:srgbClr val="FF0000"/>
              </a:solidFill>
            </a:rPr>
            <a:t>Indonesia </a:t>
          </a:r>
          <a:r>
            <a:rPr lang="en-US" dirty="0" err="1" smtClean="0">
              <a:solidFill>
                <a:srgbClr val="FF0000"/>
              </a:solidFill>
            </a:rPr>
            <a:t>Baru</a:t>
          </a:r>
          <a:endParaRPr lang="en-US" dirty="0" smtClean="0">
            <a:solidFill>
              <a:srgbClr val="FF0000"/>
            </a:solidFill>
          </a:endParaRPr>
        </a:p>
        <a:p>
          <a:r>
            <a:rPr lang="en-US" dirty="0" smtClean="0">
              <a:solidFill>
                <a:srgbClr val="FF0000"/>
              </a:solidFill>
            </a:rPr>
            <a:t>2080 – 2010-an</a:t>
          </a:r>
          <a:endParaRPr lang="id-ID" dirty="0">
            <a:solidFill>
              <a:srgbClr val="FF0000"/>
            </a:solidFill>
          </a:endParaRPr>
        </a:p>
      </dgm:t>
    </dgm:pt>
    <dgm:pt modelId="{4A9E729B-4A7A-4EA9-BD8F-BF5B8DB6948A}" type="parTrans" cxnId="{659DD10A-487E-4CD1-85B9-5A06E65FB253}">
      <dgm:prSet/>
      <dgm:spPr/>
      <dgm:t>
        <a:bodyPr/>
        <a:lstStyle/>
        <a:p>
          <a:endParaRPr lang="id-ID"/>
        </a:p>
      </dgm:t>
    </dgm:pt>
    <dgm:pt modelId="{3A386F42-2452-41AA-90AF-FCCC584293B5}" type="sibTrans" cxnId="{659DD10A-487E-4CD1-85B9-5A06E65FB253}">
      <dgm:prSet/>
      <dgm:spPr/>
      <dgm:t>
        <a:bodyPr/>
        <a:lstStyle/>
        <a:p>
          <a:endParaRPr lang="id-ID"/>
        </a:p>
      </dgm:t>
    </dgm:pt>
    <dgm:pt modelId="{5EE1BFAE-C298-4C6D-84BA-594651FEAD46}" type="pres">
      <dgm:prSet presAssocID="{777D9D80-6C40-4A75-ACF4-64F15BBD34F9}" presName="arrowDiagram" presStyleCnt="0">
        <dgm:presLayoutVars>
          <dgm:chMax val="5"/>
          <dgm:dir/>
          <dgm:resizeHandles val="exact"/>
        </dgm:presLayoutVars>
      </dgm:prSet>
      <dgm:spPr/>
    </dgm:pt>
    <dgm:pt modelId="{DDD321B7-72E4-4F4B-8F09-931BA0F91887}" type="pres">
      <dgm:prSet presAssocID="{777D9D80-6C40-4A75-ACF4-64F15BBD34F9}" presName="arrow" presStyleLbl="bgShp" presStyleIdx="0" presStyleCnt="1" custLinFactNeighborX="829"/>
      <dgm:spPr/>
    </dgm:pt>
    <dgm:pt modelId="{38F9E1AB-C4A5-4B38-A023-A80D566ABC51}" type="pres">
      <dgm:prSet presAssocID="{777D9D80-6C40-4A75-ACF4-64F15BBD34F9}" presName="arrowDiagram3" presStyleCnt="0"/>
      <dgm:spPr/>
    </dgm:pt>
    <dgm:pt modelId="{8D44614D-E428-48CA-8064-7D94C20EB7E7}" type="pres">
      <dgm:prSet presAssocID="{36946509-5937-4112-99C7-9592738EF076}" presName="bullet3a" presStyleLbl="node1" presStyleIdx="0" presStyleCnt="3" custLinFactNeighborX="31890"/>
      <dgm:spPr/>
    </dgm:pt>
    <dgm:pt modelId="{319ED594-1CCF-4620-8A76-BF37C055D124}" type="pres">
      <dgm:prSet presAssocID="{36946509-5937-4112-99C7-9592738EF076}" presName="textBox3a" presStyleLbl="revTx" presStyleIdx="0" presStyleCnt="3" custLinFactNeighborX="3559">
        <dgm:presLayoutVars>
          <dgm:bulletEnabled val="1"/>
        </dgm:presLayoutVars>
      </dgm:prSet>
      <dgm:spPr/>
      <dgm:t>
        <a:bodyPr/>
        <a:lstStyle/>
        <a:p>
          <a:endParaRPr lang="id-ID"/>
        </a:p>
      </dgm:t>
    </dgm:pt>
    <dgm:pt modelId="{EF510EF9-EDA0-4F99-8439-8BB8762802DB}" type="pres">
      <dgm:prSet presAssocID="{FC7B1AA5-DE3F-4117-BD5B-D2A8C2F20DDC}" presName="bullet3b" presStyleLbl="node1" presStyleIdx="1" presStyleCnt="3" custLinFactNeighborX="17641"/>
      <dgm:spPr/>
    </dgm:pt>
    <dgm:pt modelId="{7D9A0A58-AF76-4929-BCA9-B658C0D39FF1}" type="pres">
      <dgm:prSet presAssocID="{FC7B1AA5-DE3F-4117-BD5B-D2A8C2F20DDC}" presName="textBox3b" presStyleLbl="revTx" presStyleIdx="1" presStyleCnt="3" custLinFactNeighborX="3455">
        <dgm:presLayoutVars>
          <dgm:bulletEnabled val="1"/>
        </dgm:presLayoutVars>
      </dgm:prSet>
      <dgm:spPr/>
      <dgm:t>
        <a:bodyPr/>
        <a:lstStyle/>
        <a:p>
          <a:endParaRPr lang="id-ID"/>
        </a:p>
      </dgm:t>
    </dgm:pt>
    <dgm:pt modelId="{F7D0A75D-2696-4AFA-8E07-2AF7162D5098}" type="pres">
      <dgm:prSet presAssocID="{A087E196-6116-42AF-90D6-A3EAD3C12B11}" presName="bullet3c" presStyleLbl="node1" presStyleIdx="2" presStyleCnt="3" custLinFactNeighborX="12756"/>
      <dgm:spPr/>
    </dgm:pt>
    <dgm:pt modelId="{A8280708-C8F0-431F-8D14-B6646F0D2734}" type="pres">
      <dgm:prSet presAssocID="{A087E196-6116-42AF-90D6-A3EAD3C12B11}" presName="textBox3c" presStyleLbl="revTx" presStyleIdx="2" presStyleCnt="3" custLinFactNeighborX="3455">
        <dgm:presLayoutVars>
          <dgm:bulletEnabled val="1"/>
        </dgm:presLayoutVars>
      </dgm:prSet>
      <dgm:spPr/>
      <dgm:t>
        <a:bodyPr/>
        <a:lstStyle/>
        <a:p>
          <a:endParaRPr lang="id-ID"/>
        </a:p>
      </dgm:t>
    </dgm:pt>
  </dgm:ptLst>
  <dgm:cxnLst>
    <dgm:cxn modelId="{659DD10A-487E-4CD1-85B9-5A06E65FB253}" srcId="{777D9D80-6C40-4A75-ACF4-64F15BBD34F9}" destId="{A087E196-6116-42AF-90D6-A3EAD3C12B11}" srcOrd="2" destOrd="0" parTransId="{4A9E729B-4A7A-4EA9-BD8F-BF5B8DB6948A}" sibTransId="{3A386F42-2452-41AA-90AF-FCCC584293B5}"/>
    <dgm:cxn modelId="{617C93CB-7890-4859-84D5-FFC2681B7E8F}" type="presOf" srcId="{A087E196-6116-42AF-90D6-A3EAD3C12B11}" destId="{A8280708-C8F0-431F-8D14-B6646F0D2734}" srcOrd="0" destOrd="0" presId="urn:microsoft.com/office/officeart/2005/8/layout/arrow2"/>
    <dgm:cxn modelId="{6B01BB1E-09FA-4C92-BAC9-13A30FD36578}" type="presOf" srcId="{777D9D80-6C40-4A75-ACF4-64F15BBD34F9}" destId="{5EE1BFAE-C298-4C6D-84BA-594651FEAD46}" srcOrd="0" destOrd="0" presId="urn:microsoft.com/office/officeart/2005/8/layout/arrow2"/>
    <dgm:cxn modelId="{03604224-81AF-4F09-A10A-EA58E5863F09}" type="presOf" srcId="{FC7B1AA5-DE3F-4117-BD5B-D2A8C2F20DDC}" destId="{7D9A0A58-AF76-4929-BCA9-B658C0D39FF1}" srcOrd="0" destOrd="0" presId="urn:microsoft.com/office/officeart/2005/8/layout/arrow2"/>
    <dgm:cxn modelId="{3E6B9F22-B3A2-4997-A6BA-2CE559AA21C8}" srcId="{777D9D80-6C40-4A75-ACF4-64F15BBD34F9}" destId="{36946509-5937-4112-99C7-9592738EF076}" srcOrd="0" destOrd="0" parTransId="{F1257802-BF99-4181-B745-E172B5534D74}" sibTransId="{23224BE6-66AE-4E24-8361-DF72216534C5}"/>
    <dgm:cxn modelId="{F17821A9-4828-4981-9E94-A65FE8855C9D}" type="presOf" srcId="{36946509-5937-4112-99C7-9592738EF076}" destId="{319ED594-1CCF-4620-8A76-BF37C055D124}" srcOrd="0" destOrd="0" presId="urn:microsoft.com/office/officeart/2005/8/layout/arrow2"/>
    <dgm:cxn modelId="{305E8EB4-099E-4B22-AA2B-0B03AA5A6CBA}" srcId="{777D9D80-6C40-4A75-ACF4-64F15BBD34F9}" destId="{FC7B1AA5-DE3F-4117-BD5B-D2A8C2F20DDC}" srcOrd="1" destOrd="0" parTransId="{8697A323-0926-49CD-9AE4-4D13E748E086}" sibTransId="{A2797351-097B-4358-A00E-A85A11F03FCF}"/>
    <dgm:cxn modelId="{93A86DEF-31CC-4C26-BD04-2AB03E1D9DD0}" type="presParOf" srcId="{5EE1BFAE-C298-4C6D-84BA-594651FEAD46}" destId="{DDD321B7-72E4-4F4B-8F09-931BA0F91887}" srcOrd="0" destOrd="0" presId="urn:microsoft.com/office/officeart/2005/8/layout/arrow2"/>
    <dgm:cxn modelId="{35F59EA6-1D53-411D-9437-C35E2F00BA53}" type="presParOf" srcId="{5EE1BFAE-C298-4C6D-84BA-594651FEAD46}" destId="{38F9E1AB-C4A5-4B38-A023-A80D566ABC51}" srcOrd="1" destOrd="0" presId="urn:microsoft.com/office/officeart/2005/8/layout/arrow2"/>
    <dgm:cxn modelId="{B16D10A1-E02B-40AE-820E-282929AFDCFC}" type="presParOf" srcId="{38F9E1AB-C4A5-4B38-A023-A80D566ABC51}" destId="{8D44614D-E428-48CA-8064-7D94C20EB7E7}" srcOrd="0" destOrd="0" presId="urn:microsoft.com/office/officeart/2005/8/layout/arrow2"/>
    <dgm:cxn modelId="{AD18AF4D-BF00-407D-B37E-6E258DFB08E7}" type="presParOf" srcId="{38F9E1AB-C4A5-4B38-A023-A80D566ABC51}" destId="{319ED594-1CCF-4620-8A76-BF37C055D124}" srcOrd="1" destOrd="0" presId="urn:microsoft.com/office/officeart/2005/8/layout/arrow2"/>
    <dgm:cxn modelId="{7E04EAF4-244B-4563-B53C-FCDE54AF87D4}" type="presParOf" srcId="{38F9E1AB-C4A5-4B38-A023-A80D566ABC51}" destId="{EF510EF9-EDA0-4F99-8439-8BB8762802DB}" srcOrd="2" destOrd="0" presId="urn:microsoft.com/office/officeart/2005/8/layout/arrow2"/>
    <dgm:cxn modelId="{73AFA5A7-B704-4E67-AAF4-9F02713E6472}" type="presParOf" srcId="{38F9E1AB-C4A5-4B38-A023-A80D566ABC51}" destId="{7D9A0A58-AF76-4929-BCA9-B658C0D39FF1}" srcOrd="3" destOrd="0" presId="urn:microsoft.com/office/officeart/2005/8/layout/arrow2"/>
    <dgm:cxn modelId="{3A54FFA3-0542-4A50-AB92-F1C230222565}" type="presParOf" srcId="{38F9E1AB-C4A5-4B38-A023-A80D566ABC51}" destId="{F7D0A75D-2696-4AFA-8E07-2AF7162D5098}" srcOrd="4" destOrd="0" presId="urn:microsoft.com/office/officeart/2005/8/layout/arrow2"/>
    <dgm:cxn modelId="{143B2233-FEE3-4B8A-B1C6-85A38AE5505F}" type="presParOf" srcId="{38F9E1AB-C4A5-4B38-A023-A80D566ABC51}" destId="{A8280708-C8F0-431F-8D14-B6646F0D2734}"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6326295-374F-445B-8B08-A720855C5529}"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id-ID"/>
        </a:p>
      </dgm:t>
    </dgm:pt>
    <dgm:pt modelId="{EF5C298E-3966-4DC7-8D8F-6DE545D02538}">
      <dgm:prSet phldrT="[Text]" custT="1"/>
      <dgm:spPr/>
      <dgm:t>
        <a:bodyPr/>
        <a:lstStyle/>
        <a:p>
          <a:r>
            <a:rPr lang="en-US" sz="1400" dirty="0" err="1" smtClean="0">
              <a:solidFill>
                <a:srgbClr val="FF0000"/>
              </a:solidFill>
            </a:rPr>
            <a:t>Terorisme</a:t>
          </a:r>
          <a:r>
            <a:rPr lang="en-US" sz="1400" dirty="0" smtClean="0">
              <a:solidFill>
                <a:srgbClr val="FF0000"/>
              </a:solidFill>
            </a:rPr>
            <a:t> </a:t>
          </a:r>
          <a:endParaRPr lang="id-ID" sz="1400" dirty="0">
            <a:solidFill>
              <a:srgbClr val="FF0000"/>
            </a:solidFill>
          </a:endParaRPr>
        </a:p>
      </dgm:t>
    </dgm:pt>
    <dgm:pt modelId="{1E559D54-9486-4B9F-9670-543EAD749E89}" type="parTrans" cxnId="{71DA561B-B3EF-4208-8D97-37A95A2C8748}">
      <dgm:prSet/>
      <dgm:spPr/>
      <dgm:t>
        <a:bodyPr/>
        <a:lstStyle/>
        <a:p>
          <a:endParaRPr lang="id-ID"/>
        </a:p>
      </dgm:t>
    </dgm:pt>
    <dgm:pt modelId="{7D78E507-7496-4E49-9EAD-BC42ADD78A8B}" type="sibTrans" cxnId="{71DA561B-B3EF-4208-8D97-37A95A2C8748}">
      <dgm:prSet/>
      <dgm:spPr/>
      <dgm:t>
        <a:bodyPr/>
        <a:lstStyle/>
        <a:p>
          <a:endParaRPr lang="id-ID"/>
        </a:p>
      </dgm:t>
    </dgm:pt>
    <dgm:pt modelId="{491A79C1-81C8-46F6-9EC6-0249CE6A91DC}">
      <dgm:prSet phldrT="[Text]" custT="1"/>
      <dgm:spPr/>
      <dgm:t>
        <a:bodyPr/>
        <a:lstStyle/>
        <a:p>
          <a:r>
            <a:rPr lang="en-US" sz="1400" dirty="0" err="1" smtClean="0"/>
            <a:t>Pemikiran</a:t>
          </a:r>
          <a:endParaRPr lang="id-ID" sz="1400" dirty="0"/>
        </a:p>
      </dgm:t>
    </dgm:pt>
    <dgm:pt modelId="{166FC57F-9CB9-4B3E-A3A2-475905A856EC}" type="parTrans" cxnId="{7443FFAF-C990-477E-87D1-1A3C4AF4F016}">
      <dgm:prSet/>
      <dgm:spPr/>
      <dgm:t>
        <a:bodyPr/>
        <a:lstStyle/>
        <a:p>
          <a:endParaRPr lang="id-ID"/>
        </a:p>
      </dgm:t>
    </dgm:pt>
    <dgm:pt modelId="{9AC83BE1-A1B1-4DED-AAA9-9041E7178BE4}" type="sibTrans" cxnId="{7443FFAF-C990-477E-87D1-1A3C4AF4F016}">
      <dgm:prSet/>
      <dgm:spPr/>
      <dgm:t>
        <a:bodyPr/>
        <a:lstStyle/>
        <a:p>
          <a:endParaRPr lang="id-ID" sz="1400"/>
        </a:p>
      </dgm:t>
    </dgm:pt>
    <dgm:pt modelId="{CCCBD3D8-331C-4FAF-824F-8E4ACFF0DFFE}">
      <dgm:prSet phldrT="[Text]" custT="1"/>
      <dgm:spPr/>
      <dgm:t>
        <a:bodyPr/>
        <a:lstStyle/>
        <a:p>
          <a:r>
            <a:rPr lang="en-US" sz="1400" dirty="0" err="1" smtClean="0"/>
            <a:t>Kelompok</a:t>
          </a:r>
          <a:endParaRPr lang="id-ID" sz="1400" dirty="0"/>
        </a:p>
      </dgm:t>
    </dgm:pt>
    <dgm:pt modelId="{8550E2F7-DCFC-42DA-BB0C-81CD99DFF2CC}" type="parTrans" cxnId="{BDDC6131-03F9-4A6B-91B0-000BB9D4B404}">
      <dgm:prSet/>
      <dgm:spPr/>
      <dgm:t>
        <a:bodyPr/>
        <a:lstStyle/>
        <a:p>
          <a:endParaRPr lang="id-ID"/>
        </a:p>
      </dgm:t>
    </dgm:pt>
    <dgm:pt modelId="{0A407851-F355-4A09-A5F9-CE9C5C63E4F3}" type="sibTrans" cxnId="{BDDC6131-03F9-4A6B-91B0-000BB9D4B404}">
      <dgm:prSet/>
      <dgm:spPr/>
      <dgm:t>
        <a:bodyPr/>
        <a:lstStyle/>
        <a:p>
          <a:endParaRPr lang="id-ID" sz="1400"/>
        </a:p>
      </dgm:t>
    </dgm:pt>
    <dgm:pt modelId="{322C9339-3F25-431C-8782-E05FDD057CAD}">
      <dgm:prSet phldrT="[Text]" custT="1"/>
      <dgm:spPr/>
      <dgm:t>
        <a:bodyPr/>
        <a:lstStyle/>
        <a:p>
          <a:r>
            <a:rPr lang="en-US" sz="1400" dirty="0" err="1" smtClean="0"/>
            <a:t>Konsep</a:t>
          </a:r>
          <a:endParaRPr lang="id-ID" sz="1400" dirty="0"/>
        </a:p>
      </dgm:t>
    </dgm:pt>
    <dgm:pt modelId="{CB6E7156-FECB-4113-B782-9CE539EB6A76}" type="parTrans" cxnId="{C2EE2772-4A40-47F5-A409-5ECCE9D281B2}">
      <dgm:prSet/>
      <dgm:spPr/>
      <dgm:t>
        <a:bodyPr/>
        <a:lstStyle/>
        <a:p>
          <a:endParaRPr lang="id-ID"/>
        </a:p>
      </dgm:t>
    </dgm:pt>
    <dgm:pt modelId="{20B02C6D-D0AB-4C35-A288-1745F157E5D5}" type="sibTrans" cxnId="{C2EE2772-4A40-47F5-A409-5ECCE9D281B2}">
      <dgm:prSet/>
      <dgm:spPr/>
      <dgm:t>
        <a:bodyPr/>
        <a:lstStyle/>
        <a:p>
          <a:endParaRPr lang="id-ID" sz="1400"/>
        </a:p>
      </dgm:t>
    </dgm:pt>
    <dgm:pt modelId="{E9D5C978-43AF-47E5-9206-36D89C37A74E}">
      <dgm:prSet phldrT="[Text]" custT="1"/>
      <dgm:spPr/>
      <dgm:t>
        <a:bodyPr/>
        <a:lstStyle/>
        <a:p>
          <a:r>
            <a:rPr lang="en-US" sz="1400" dirty="0" err="1" smtClean="0"/>
            <a:t>Skenario</a:t>
          </a:r>
          <a:endParaRPr lang="id-ID" sz="1400" dirty="0"/>
        </a:p>
      </dgm:t>
    </dgm:pt>
    <dgm:pt modelId="{019C94A3-E142-499D-AC72-EA1BFFE6769F}" type="parTrans" cxnId="{DD28642C-42D9-4C3C-9157-1F18113AD232}">
      <dgm:prSet/>
      <dgm:spPr/>
      <dgm:t>
        <a:bodyPr/>
        <a:lstStyle/>
        <a:p>
          <a:endParaRPr lang="id-ID"/>
        </a:p>
      </dgm:t>
    </dgm:pt>
    <dgm:pt modelId="{C267EEE3-0665-4CA4-8685-34B02794BF90}" type="sibTrans" cxnId="{DD28642C-42D9-4C3C-9157-1F18113AD232}">
      <dgm:prSet/>
      <dgm:spPr/>
      <dgm:t>
        <a:bodyPr/>
        <a:lstStyle/>
        <a:p>
          <a:endParaRPr lang="id-ID" sz="1400"/>
        </a:p>
      </dgm:t>
    </dgm:pt>
    <dgm:pt modelId="{5977CF7B-486F-451A-804E-D1AF61B3B88A}" type="pres">
      <dgm:prSet presAssocID="{E6326295-374F-445B-8B08-A720855C5529}" presName="Name0" presStyleCnt="0">
        <dgm:presLayoutVars>
          <dgm:chMax val="1"/>
          <dgm:dir/>
          <dgm:animLvl val="ctr"/>
          <dgm:resizeHandles val="exact"/>
        </dgm:presLayoutVars>
      </dgm:prSet>
      <dgm:spPr/>
      <dgm:t>
        <a:bodyPr/>
        <a:lstStyle/>
        <a:p>
          <a:endParaRPr lang="id-ID"/>
        </a:p>
      </dgm:t>
    </dgm:pt>
    <dgm:pt modelId="{62B43123-EF2E-4013-A9D0-AEC36244DF17}" type="pres">
      <dgm:prSet presAssocID="{EF5C298E-3966-4DC7-8D8F-6DE545D02538}" presName="centerShape" presStyleLbl="node0" presStyleIdx="0" presStyleCnt="1"/>
      <dgm:spPr/>
      <dgm:t>
        <a:bodyPr/>
        <a:lstStyle/>
        <a:p>
          <a:endParaRPr lang="id-ID"/>
        </a:p>
      </dgm:t>
    </dgm:pt>
    <dgm:pt modelId="{1764E05E-93C3-4657-BB23-012961027017}" type="pres">
      <dgm:prSet presAssocID="{491A79C1-81C8-46F6-9EC6-0249CE6A91DC}" presName="node" presStyleLbl="node1" presStyleIdx="0" presStyleCnt="4">
        <dgm:presLayoutVars>
          <dgm:bulletEnabled val="1"/>
        </dgm:presLayoutVars>
      </dgm:prSet>
      <dgm:spPr/>
      <dgm:t>
        <a:bodyPr/>
        <a:lstStyle/>
        <a:p>
          <a:endParaRPr lang="id-ID"/>
        </a:p>
      </dgm:t>
    </dgm:pt>
    <dgm:pt modelId="{4D614F63-CCC8-4352-AC85-C8AE937A3521}" type="pres">
      <dgm:prSet presAssocID="{491A79C1-81C8-46F6-9EC6-0249CE6A91DC}" presName="dummy" presStyleCnt="0"/>
      <dgm:spPr/>
    </dgm:pt>
    <dgm:pt modelId="{2B01A3E1-6B4D-47DF-AE61-5973668A923D}" type="pres">
      <dgm:prSet presAssocID="{9AC83BE1-A1B1-4DED-AAA9-9041E7178BE4}" presName="sibTrans" presStyleLbl="sibTrans2D1" presStyleIdx="0" presStyleCnt="4"/>
      <dgm:spPr/>
      <dgm:t>
        <a:bodyPr/>
        <a:lstStyle/>
        <a:p>
          <a:endParaRPr lang="id-ID"/>
        </a:p>
      </dgm:t>
    </dgm:pt>
    <dgm:pt modelId="{CD1C00F7-A970-4A92-B395-02C08695764C}" type="pres">
      <dgm:prSet presAssocID="{CCCBD3D8-331C-4FAF-824F-8E4ACFF0DFFE}" presName="node" presStyleLbl="node1" presStyleIdx="1" presStyleCnt="4">
        <dgm:presLayoutVars>
          <dgm:bulletEnabled val="1"/>
        </dgm:presLayoutVars>
      </dgm:prSet>
      <dgm:spPr/>
      <dgm:t>
        <a:bodyPr/>
        <a:lstStyle/>
        <a:p>
          <a:endParaRPr lang="id-ID"/>
        </a:p>
      </dgm:t>
    </dgm:pt>
    <dgm:pt modelId="{7C478384-89A3-4CC2-A636-BD9609BEC493}" type="pres">
      <dgm:prSet presAssocID="{CCCBD3D8-331C-4FAF-824F-8E4ACFF0DFFE}" presName="dummy" presStyleCnt="0"/>
      <dgm:spPr/>
    </dgm:pt>
    <dgm:pt modelId="{177664AD-09A7-4C8E-9F3D-74B5DC9E5650}" type="pres">
      <dgm:prSet presAssocID="{0A407851-F355-4A09-A5F9-CE9C5C63E4F3}" presName="sibTrans" presStyleLbl="sibTrans2D1" presStyleIdx="1" presStyleCnt="4"/>
      <dgm:spPr/>
      <dgm:t>
        <a:bodyPr/>
        <a:lstStyle/>
        <a:p>
          <a:endParaRPr lang="id-ID"/>
        </a:p>
      </dgm:t>
    </dgm:pt>
    <dgm:pt modelId="{222836BA-25B9-4DBC-9567-CE4AC1E3E92D}" type="pres">
      <dgm:prSet presAssocID="{322C9339-3F25-431C-8782-E05FDD057CAD}" presName="node" presStyleLbl="node1" presStyleIdx="2" presStyleCnt="4">
        <dgm:presLayoutVars>
          <dgm:bulletEnabled val="1"/>
        </dgm:presLayoutVars>
      </dgm:prSet>
      <dgm:spPr/>
      <dgm:t>
        <a:bodyPr/>
        <a:lstStyle/>
        <a:p>
          <a:endParaRPr lang="id-ID"/>
        </a:p>
      </dgm:t>
    </dgm:pt>
    <dgm:pt modelId="{74EFF6EC-D3AE-4F5D-9EF4-46E5AEFDFA62}" type="pres">
      <dgm:prSet presAssocID="{322C9339-3F25-431C-8782-E05FDD057CAD}" presName="dummy" presStyleCnt="0"/>
      <dgm:spPr/>
    </dgm:pt>
    <dgm:pt modelId="{0ED39418-D033-46F7-90E1-CC1B5E7BEB44}" type="pres">
      <dgm:prSet presAssocID="{20B02C6D-D0AB-4C35-A288-1745F157E5D5}" presName="sibTrans" presStyleLbl="sibTrans2D1" presStyleIdx="2" presStyleCnt="4"/>
      <dgm:spPr/>
      <dgm:t>
        <a:bodyPr/>
        <a:lstStyle/>
        <a:p>
          <a:endParaRPr lang="id-ID"/>
        </a:p>
      </dgm:t>
    </dgm:pt>
    <dgm:pt modelId="{100CCC49-EAD1-416A-B2DB-178956B192D3}" type="pres">
      <dgm:prSet presAssocID="{E9D5C978-43AF-47E5-9206-36D89C37A74E}" presName="node" presStyleLbl="node1" presStyleIdx="3" presStyleCnt="4">
        <dgm:presLayoutVars>
          <dgm:bulletEnabled val="1"/>
        </dgm:presLayoutVars>
      </dgm:prSet>
      <dgm:spPr/>
      <dgm:t>
        <a:bodyPr/>
        <a:lstStyle/>
        <a:p>
          <a:endParaRPr lang="id-ID"/>
        </a:p>
      </dgm:t>
    </dgm:pt>
    <dgm:pt modelId="{937C31F9-FA6B-4D96-9BCA-98A17FC8E09B}" type="pres">
      <dgm:prSet presAssocID="{E9D5C978-43AF-47E5-9206-36D89C37A74E}" presName="dummy" presStyleCnt="0"/>
      <dgm:spPr/>
    </dgm:pt>
    <dgm:pt modelId="{461B6E97-F4F4-49A3-88C1-77FCC6130626}" type="pres">
      <dgm:prSet presAssocID="{C267EEE3-0665-4CA4-8685-34B02794BF90}" presName="sibTrans" presStyleLbl="sibTrans2D1" presStyleIdx="3" presStyleCnt="4"/>
      <dgm:spPr/>
      <dgm:t>
        <a:bodyPr/>
        <a:lstStyle/>
        <a:p>
          <a:endParaRPr lang="id-ID"/>
        </a:p>
      </dgm:t>
    </dgm:pt>
  </dgm:ptLst>
  <dgm:cxnLst>
    <dgm:cxn modelId="{6BEB277B-BBF3-435E-9417-30AAAD1925B5}" type="presOf" srcId="{EF5C298E-3966-4DC7-8D8F-6DE545D02538}" destId="{62B43123-EF2E-4013-A9D0-AEC36244DF17}" srcOrd="0" destOrd="0" presId="urn:microsoft.com/office/officeart/2005/8/layout/radial6"/>
    <dgm:cxn modelId="{650118D3-8202-44B7-993E-E35520680D72}" type="presOf" srcId="{E6326295-374F-445B-8B08-A720855C5529}" destId="{5977CF7B-486F-451A-804E-D1AF61B3B88A}" srcOrd="0" destOrd="0" presId="urn:microsoft.com/office/officeart/2005/8/layout/radial6"/>
    <dgm:cxn modelId="{22273A6E-437F-426A-834A-47885070BA9E}" type="presOf" srcId="{20B02C6D-D0AB-4C35-A288-1745F157E5D5}" destId="{0ED39418-D033-46F7-90E1-CC1B5E7BEB44}" srcOrd="0" destOrd="0" presId="urn:microsoft.com/office/officeart/2005/8/layout/radial6"/>
    <dgm:cxn modelId="{F9038364-CD86-431E-92C9-E25B077365BB}" type="presOf" srcId="{9AC83BE1-A1B1-4DED-AAA9-9041E7178BE4}" destId="{2B01A3E1-6B4D-47DF-AE61-5973668A923D}" srcOrd="0" destOrd="0" presId="urn:microsoft.com/office/officeart/2005/8/layout/radial6"/>
    <dgm:cxn modelId="{181004BF-3509-438C-8DF5-EE10CA4D6CE8}" type="presOf" srcId="{491A79C1-81C8-46F6-9EC6-0249CE6A91DC}" destId="{1764E05E-93C3-4657-BB23-012961027017}" srcOrd="0" destOrd="0" presId="urn:microsoft.com/office/officeart/2005/8/layout/radial6"/>
    <dgm:cxn modelId="{2686C029-0E86-4837-A325-872EB17F5360}" type="presOf" srcId="{322C9339-3F25-431C-8782-E05FDD057CAD}" destId="{222836BA-25B9-4DBC-9567-CE4AC1E3E92D}" srcOrd="0" destOrd="0" presId="urn:microsoft.com/office/officeart/2005/8/layout/radial6"/>
    <dgm:cxn modelId="{BAFF3E0F-95DC-4D2C-BFCE-5F6268C29B58}" type="presOf" srcId="{C267EEE3-0665-4CA4-8685-34B02794BF90}" destId="{461B6E97-F4F4-49A3-88C1-77FCC6130626}" srcOrd="0" destOrd="0" presId="urn:microsoft.com/office/officeart/2005/8/layout/radial6"/>
    <dgm:cxn modelId="{5A10297A-9B3E-4D13-A517-DCB78FBC5838}" type="presOf" srcId="{E9D5C978-43AF-47E5-9206-36D89C37A74E}" destId="{100CCC49-EAD1-416A-B2DB-178956B192D3}" srcOrd="0" destOrd="0" presId="urn:microsoft.com/office/officeart/2005/8/layout/radial6"/>
    <dgm:cxn modelId="{F68FB040-47BF-4F90-8017-2A171987B6B5}" type="presOf" srcId="{CCCBD3D8-331C-4FAF-824F-8E4ACFF0DFFE}" destId="{CD1C00F7-A970-4A92-B395-02C08695764C}" srcOrd="0" destOrd="0" presId="urn:microsoft.com/office/officeart/2005/8/layout/radial6"/>
    <dgm:cxn modelId="{7443FFAF-C990-477E-87D1-1A3C4AF4F016}" srcId="{EF5C298E-3966-4DC7-8D8F-6DE545D02538}" destId="{491A79C1-81C8-46F6-9EC6-0249CE6A91DC}" srcOrd="0" destOrd="0" parTransId="{166FC57F-9CB9-4B3E-A3A2-475905A856EC}" sibTransId="{9AC83BE1-A1B1-4DED-AAA9-9041E7178BE4}"/>
    <dgm:cxn modelId="{C2EE2772-4A40-47F5-A409-5ECCE9D281B2}" srcId="{EF5C298E-3966-4DC7-8D8F-6DE545D02538}" destId="{322C9339-3F25-431C-8782-E05FDD057CAD}" srcOrd="2" destOrd="0" parTransId="{CB6E7156-FECB-4113-B782-9CE539EB6A76}" sibTransId="{20B02C6D-D0AB-4C35-A288-1745F157E5D5}"/>
    <dgm:cxn modelId="{71DA561B-B3EF-4208-8D97-37A95A2C8748}" srcId="{E6326295-374F-445B-8B08-A720855C5529}" destId="{EF5C298E-3966-4DC7-8D8F-6DE545D02538}" srcOrd="0" destOrd="0" parTransId="{1E559D54-9486-4B9F-9670-543EAD749E89}" sibTransId="{7D78E507-7496-4E49-9EAD-BC42ADD78A8B}"/>
    <dgm:cxn modelId="{BDDC6131-03F9-4A6B-91B0-000BB9D4B404}" srcId="{EF5C298E-3966-4DC7-8D8F-6DE545D02538}" destId="{CCCBD3D8-331C-4FAF-824F-8E4ACFF0DFFE}" srcOrd="1" destOrd="0" parTransId="{8550E2F7-DCFC-42DA-BB0C-81CD99DFF2CC}" sibTransId="{0A407851-F355-4A09-A5F9-CE9C5C63E4F3}"/>
    <dgm:cxn modelId="{7FD6EEF6-B83D-4E40-A06F-283D4A58C095}" type="presOf" srcId="{0A407851-F355-4A09-A5F9-CE9C5C63E4F3}" destId="{177664AD-09A7-4C8E-9F3D-74B5DC9E5650}" srcOrd="0" destOrd="0" presId="urn:microsoft.com/office/officeart/2005/8/layout/radial6"/>
    <dgm:cxn modelId="{DD28642C-42D9-4C3C-9157-1F18113AD232}" srcId="{EF5C298E-3966-4DC7-8D8F-6DE545D02538}" destId="{E9D5C978-43AF-47E5-9206-36D89C37A74E}" srcOrd="3" destOrd="0" parTransId="{019C94A3-E142-499D-AC72-EA1BFFE6769F}" sibTransId="{C267EEE3-0665-4CA4-8685-34B02794BF90}"/>
    <dgm:cxn modelId="{19283DCE-39DD-4CEC-87F0-FA563608427F}" type="presParOf" srcId="{5977CF7B-486F-451A-804E-D1AF61B3B88A}" destId="{62B43123-EF2E-4013-A9D0-AEC36244DF17}" srcOrd="0" destOrd="0" presId="urn:microsoft.com/office/officeart/2005/8/layout/radial6"/>
    <dgm:cxn modelId="{1FCD3C7C-8AD6-4AF9-A9DE-F62F5C51A7F3}" type="presParOf" srcId="{5977CF7B-486F-451A-804E-D1AF61B3B88A}" destId="{1764E05E-93C3-4657-BB23-012961027017}" srcOrd="1" destOrd="0" presId="urn:microsoft.com/office/officeart/2005/8/layout/radial6"/>
    <dgm:cxn modelId="{7DC9A176-8667-4A2B-B51B-5349A2862C72}" type="presParOf" srcId="{5977CF7B-486F-451A-804E-D1AF61B3B88A}" destId="{4D614F63-CCC8-4352-AC85-C8AE937A3521}" srcOrd="2" destOrd="0" presId="urn:microsoft.com/office/officeart/2005/8/layout/radial6"/>
    <dgm:cxn modelId="{FFFEB39C-AA19-41F4-AB91-0AF177B7D05E}" type="presParOf" srcId="{5977CF7B-486F-451A-804E-D1AF61B3B88A}" destId="{2B01A3E1-6B4D-47DF-AE61-5973668A923D}" srcOrd="3" destOrd="0" presId="urn:microsoft.com/office/officeart/2005/8/layout/radial6"/>
    <dgm:cxn modelId="{15A234EE-E325-43AB-AFB0-63C7674F41E4}" type="presParOf" srcId="{5977CF7B-486F-451A-804E-D1AF61B3B88A}" destId="{CD1C00F7-A970-4A92-B395-02C08695764C}" srcOrd="4" destOrd="0" presId="urn:microsoft.com/office/officeart/2005/8/layout/radial6"/>
    <dgm:cxn modelId="{58FD4DD9-A28A-4EB9-843C-9595D170E87B}" type="presParOf" srcId="{5977CF7B-486F-451A-804E-D1AF61B3B88A}" destId="{7C478384-89A3-4CC2-A636-BD9609BEC493}" srcOrd="5" destOrd="0" presId="urn:microsoft.com/office/officeart/2005/8/layout/radial6"/>
    <dgm:cxn modelId="{111AA156-4DD9-4450-A83C-F8E3A3040027}" type="presParOf" srcId="{5977CF7B-486F-451A-804E-D1AF61B3B88A}" destId="{177664AD-09A7-4C8E-9F3D-74B5DC9E5650}" srcOrd="6" destOrd="0" presId="urn:microsoft.com/office/officeart/2005/8/layout/radial6"/>
    <dgm:cxn modelId="{52972B6A-D4F2-44EC-B11E-156A5F6A167C}" type="presParOf" srcId="{5977CF7B-486F-451A-804E-D1AF61B3B88A}" destId="{222836BA-25B9-4DBC-9567-CE4AC1E3E92D}" srcOrd="7" destOrd="0" presId="urn:microsoft.com/office/officeart/2005/8/layout/radial6"/>
    <dgm:cxn modelId="{9DA29390-F276-4DDE-B90B-72D3C75546FC}" type="presParOf" srcId="{5977CF7B-486F-451A-804E-D1AF61B3B88A}" destId="{74EFF6EC-D3AE-4F5D-9EF4-46E5AEFDFA62}" srcOrd="8" destOrd="0" presId="urn:microsoft.com/office/officeart/2005/8/layout/radial6"/>
    <dgm:cxn modelId="{A5C1D786-198F-4E5E-A54E-281FD73AF7BC}" type="presParOf" srcId="{5977CF7B-486F-451A-804E-D1AF61B3B88A}" destId="{0ED39418-D033-46F7-90E1-CC1B5E7BEB44}" srcOrd="9" destOrd="0" presId="urn:microsoft.com/office/officeart/2005/8/layout/radial6"/>
    <dgm:cxn modelId="{57C7292A-BBC1-4481-9655-E8B43BC1DD4B}" type="presParOf" srcId="{5977CF7B-486F-451A-804E-D1AF61B3B88A}" destId="{100CCC49-EAD1-416A-B2DB-178956B192D3}" srcOrd="10" destOrd="0" presId="urn:microsoft.com/office/officeart/2005/8/layout/radial6"/>
    <dgm:cxn modelId="{58C86299-D080-4FF1-A275-DAFF9172A69B}" type="presParOf" srcId="{5977CF7B-486F-451A-804E-D1AF61B3B88A}" destId="{937C31F9-FA6B-4D96-9BCA-98A17FC8E09B}" srcOrd="11" destOrd="0" presId="urn:microsoft.com/office/officeart/2005/8/layout/radial6"/>
    <dgm:cxn modelId="{CECCD882-DD45-4F8A-87B2-869FA1BF18DC}" type="presParOf" srcId="{5977CF7B-486F-451A-804E-D1AF61B3B88A}" destId="{461B6E97-F4F4-49A3-88C1-77FCC6130626}"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2F15527D-34D5-497C-8224-CB2A92497EC5}" type="doc">
      <dgm:prSet loTypeId="urn:microsoft.com/office/officeart/2005/8/layout/pyramid1" loCatId="pyramid" qsTypeId="urn:microsoft.com/office/officeart/2005/8/quickstyle/simple1" qsCatId="simple" csTypeId="urn:microsoft.com/office/officeart/2005/8/colors/accent1_2" csCatId="accent1" phldr="1"/>
      <dgm:spPr/>
    </dgm:pt>
    <dgm:pt modelId="{C3BC015C-B862-4849-BAEA-1106CD6B10D9}">
      <dgm:prSet phldrT="[Text]"/>
      <dgm:spPr/>
      <dgm:t>
        <a:bodyPr/>
        <a:lstStyle/>
        <a:p>
          <a:r>
            <a:rPr lang="en-US" dirty="0" smtClean="0"/>
            <a:t>6</a:t>
          </a:r>
          <a:endParaRPr lang="en-US" dirty="0"/>
        </a:p>
      </dgm:t>
    </dgm:pt>
    <dgm:pt modelId="{A20BAD65-0198-4DB4-8036-5E850728347D}" type="parTrans" cxnId="{BE049DF8-7065-45FC-B789-3015BE415650}">
      <dgm:prSet/>
      <dgm:spPr/>
      <dgm:t>
        <a:bodyPr/>
        <a:lstStyle/>
        <a:p>
          <a:endParaRPr lang="en-US"/>
        </a:p>
      </dgm:t>
    </dgm:pt>
    <dgm:pt modelId="{EBBE4F50-B6FB-4705-A11C-942CA1BBDD88}" type="sibTrans" cxnId="{BE049DF8-7065-45FC-B789-3015BE415650}">
      <dgm:prSet/>
      <dgm:spPr/>
      <dgm:t>
        <a:bodyPr/>
        <a:lstStyle/>
        <a:p>
          <a:endParaRPr lang="en-US"/>
        </a:p>
      </dgm:t>
    </dgm:pt>
    <dgm:pt modelId="{1804F03A-E4C7-4267-B714-61F2EBB40B71}">
      <dgm:prSet phldrT="[Text]"/>
      <dgm:spPr/>
      <dgm:t>
        <a:bodyPr/>
        <a:lstStyle/>
        <a:p>
          <a:r>
            <a:rPr lang="en-US" dirty="0" smtClean="0"/>
            <a:t>5</a:t>
          </a:r>
          <a:endParaRPr lang="en-US" dirty="0"/>
        </a:p>
      </dgm:t>
    </dgm:pt>
    <dgm:pt modelId="{B03B8C2C-D011-47C3-AC6E-39D5ED9985A9}" type="parTrans" cxnId="{5E266D94-0E94-40C1-8D95-469B0665A095}">
      <dgm:prSet/>
      <dgm:spPr/>
      <dgm:t>
        <a:bodyPr/>
        <a:lstStyle/>
        <a:p>
          <a:endParaRPr lang="en-US"/>
        </a:p>
      </dgm:t>
    </dgm:pt>
    <dgm:pt modelId="{2A392736-2210-4C04-8179-EBC58CDCF1F4}" type="sibTrans" cxnId="{5E266D94-0E94-40C1-8D95-469B0665A095}">
      <dgm:prSet/>
      <dgm:spPr/>
      <dgm:t>
        <a:bodyPr/>
        <a:lstStyle/>
        <a:p>
          <a:endParaRPr lang="en-US"/>
        </a:p>
      </dgm:t>
    </dgm:pt>
    <dgm:pt modelId="{873EB976-0762-4703-BF6D-A75168258DC3}">
      <dgm:prSet phldrT="[Text]"/>
      <dgm:spPr/>
      <dgm:t>
        <a:bodyPr/>
        <a:lstStyle/>
        <a:p>
          <a:r>
            <a:rPr lang="en-US" dirty="0" smtClean="0"/>
            <a:t>1</a:t>
          </a:r>
          <a:endParaRPr lang="en-US" dirty="0"/>
        </a:p>
      </dgm:t>
    </dgm:pt>
    <dgm:pt modelId="{49D9BDFA-24CC-49FE-930C-9E28B76AA114}" type="parTrans" cxnId="{BD63A84E-4FAF-4E3C-B80C-3696E2C156CA}">
      <dgm:prSet/>
      <dgm:spPr/>
      <dgm:t>
        <a:bodyPr/>
        <a:lstStyle/>
        <a:p>
          <a:endParaRPr lang="en-US"/>
        </a:p>
      </dgm:t>
    </dgm:pt>
    <dgm:pt modelId="{3BE4C378-BC1F-466D-B9FB-2BA71BAD747F}" type="sibTrans" cxnId="{BD63A84E-4FAF-4E3C-B80C-3696E2C156CA}">
      <dgm:prSet/>
      <dgm:spPr/>
      <dgm:t>
        <a:bodyPr/>
        <a:lstStyle/>
        <a:p>
          <a:endParaRPr lang="en-US"/>
        </a:p>
      </dgm:t>
    </dgm:pt>
    <dgm:pt modelId="{B4B3BB8B-F382-4B44-A4A2-F3936A444331}">
      <dgm:prSet/>
      <dgm:spPr/>
      <dgm:t>
        <a:bodyPr/>
        <a:lstStyle/>
        <a:p>
          <a:r>
            <a:rPr lang="en-US" dirty="0" smtClean="0"/>
            <a:t>4</a:t>
          </a:r>
          <a:endParaRPr lang="en-US" dirty="0"/>
        </a:p>
      </dgm:t>
    </dgm:pt>
    <dgm:pt modelId="{B7B57A23-22F7-475D-B3A3-8FFDF54E2E87}" type="parTrans" cxnId="{AA85E973-B96F-4E31-97D9-CDEE7DCE4065}">
      <dgm:prSet/>
      <dgm:spPr/>
      <dgm:t>
        <a:bodyPr/>
        <a:lstStyle/>
        <a:p>
          <a:endParaRPr lang="en-US"/>
        </a:p>
      </dgm:t>
    </dgm:pt>
    <dgm:pt modelId="{40B55945-0E37-4B16-B48D-B5ED7D3FC63E}" type="sibTrans" cxnId="{AA85E973-B96F-4E31-97D9-CDEE7DCE4065}">
      <dgm:prSet/>
      <dgm:spPr/>
      <dgm:t>
        <a:bodyPr/>
        <a:lstStyle/>
        <a:p>
          <a:endParaRPr lang="en-US"/>
        </a:p>
      </dgm:t>
    </dgm:pt>
    <dgm:pt modelId="{485CB482-E80D-4BA7-89E8-C3F0F6847937}">
      <dgm:prSet/>
      <dgm:spPr/>
      <dgm:t>
        <a:bodyPr/>
        <a:lstStyle/>
        <a:p>
          <a:r>
            <a:rPr lang="en-US" dirty="0" smtClean="0"/>
            <a:t>3</a:t>
          </a:r>
          <a:endParaRPr lang="en-US" dirty="0"/>
        </a:p>
      </dgm:t>
    </dgm:pt>
    <dgm:pt modelId="{9BC6360F-9278-4FF3-BD79-47342FAEF129}" type="parTrans" cxnId="{1BEFDA13-7B06-4C69-8A09-963C1E13C397}">
      <dgm:prSet/>
      <dgm:spPr/>
      <dgm:t>
        <a:bodyPr/>
        <a:lstStyle/>
        <a:p>
          <a:endParaRPr lang="en-US"/>
        </a:p>
      </dgm:t>
    </dgm:pt>
    <dgm:pt modelId="{01003FCB-EB1A-4220-83B9-AC19E550CCD9}" type="sibTrans" cxnId="{1BEFDA13-7B06-4C69-8A09-963C1E13C397}">
      <dgm:prSet/>
      <dgm:spPr/>
      <dgm:t>
        <a:bodyPr/>
        <a:lstStyle/>
        <a:p>
          <a:endParaRPr lang="en-US"/>
        </a:p>
      </dgm:t>
    </dgm:pt>
    <dgm:pt modelId="{32AE7854-7596-4C55-B74B-AD0517322AEA}">
      <dgm:prSet/>
      <dgm:spPr/>
      <dgm:t>
        <a:bodyPr/>
        <a:lstStyle/>
        <a:p>
          <a:r>
            <a:rPr lang="en-US" dirty="0" smtClean="0"/>
            <a:t>8</a:t>
          </a:r>
          <a:endParaRPr lang="en-US" dirty="0"/>
        </a:p>
      </dgm:t>
    </dgm:pt>
    <dgm:pt modelId="{4F7D6863-24C2-4058-BFEF-1367DFE5762F}" type="parTrans" cxnId="{625C58D0-26F0-4DF3-8320-58E6BE4839F5}">
      <dgm:prSet/>
      <dgm:spPr/>
      <dgm:t>
        <a:bodyPr/>
        <a:lstStyle/>
        <a:p>
          <a:endParaRPr lang="id-ID"/>
        </a:p>
      </dgm:t>
    </dgm:pt>
    <dgm:pt modelId="{0CC09C82-1409-4AD4-9C38-BE0AAA2DE19B}" type="sibTrans" cxnId="{625C58D0-26F0-4DF3-8320-58E6BE4839F5}">
      <dgm:prSet/>
      <dgm:spPr/>
      <dgm:t>
        <a:bodyPr/>
        <a:lstStyle/>
        <a:p>
          <a:endParaRPr lang="id-ID"/>
        </a:p>
      </dgm:t>
    </dgm:pt>
    <dgm:pt modelId="{7A388200-5A1A-4745-A8BF-2B7EFDFD831A}">
      <dgm:prSet/>
      <dgm:spPr/>
      <dgm:t>
        <a:bodyPr/>
        <a:lstStyle/>
        <a:p>
          <a:r>
            <a:rPr lang="en-US" dirty="0" smtClean="0"/>
            <a:t>7</a:t>
          </a:r>
          <a:endParaRPr lang="en-US" dirty="0"/>
        </a:p>
      </dgm:t>
    </dgm:pt>
    <dgm:pt modelId="{C960542C-9DE1-4B04-A192-F7A5907522C8}" type="parTrans" cxnId="{371D8DB4-029C-4860-B7AB-01A0592DE04B}">
      <dgm:prSet/>
      <dgm:spPr/>
      <dgm:t>
        <a:bodyPr/>
        <a:lstStyle/>
        <a:p>
          <a:endParaRPr lang="id-ID"/>
        </a:p>
      </dgm:t>
    </dgm:pt>
    <dgm:pt modelId="{846BE453-4BDD-4229-87E1-AA3C4B24727E}" type="sibTrans" cxnId="{371D8DB4-029C-4860-B7AB-01A0592DE04B}">
      <dgm:prSet/>
      <dgm:spPr/>
      <dgm:t>
        <a:bodyPr/>
        <a:lstStyle/>
        <a:p>
          <a:endParaRPr lang="id-ID"/>
        </a:p>
      </dgm:t>
    </dgm:pt>
    <dgm:pt modelId="{ECA2567A-52AE-4402-9F2C-5C919AC36C61}">
      <dgm:prSet/>
      <dgm:spPr/>
      <dgm:t>
        <a:bodyPr/>
        <a:lstStyle/>
        <a:p>
          <a:r>
            <a:rPr lang="en-US" dirty="0" smtClean="0"/>
            <a:t>2</a:t>
          </a:r>
          <a:endParaRPr lang="en-US" dirty="0"/>
        </a:p>
      </dgm:t>
    </dgm:pt>
    <dgm:pt modelId="{E54B193E-BD82-41A1-984A-C1F287087A75}" type="parTrans" cxnId="{B0F936B3-D509-4BDB-B147-63162779ABC3}">
      <dgm:prSet/>
      <dgm:spPr/>
      <dgm:t>
        <a:bodyPr/>
        <a:lstStyle/>
        <a:p>
          <a:endParaRPr lang="id-ID"/>
        </a:p>
      </dgm:t>
    </dgm:pt>
    <dgm:pt modelId="{46B22668-CAA4-4CCA-8898-53EB5BF4E55F}" type="sibTrans" cxnId="{B0F936B3-D509-4BDB-B147-63162779ABC3}">
      <dgm:prSet/>
      <dgm:spPr/>
      <dgm:t>
        <a:bodyPr/>
        <a:lstStyle/>
        <a:p>
          <a:endParaRPr lang="id-ID"/>
        </a:p>
      </dgm:t>
    </dgm:pt>
    <dgm:pt modelId="{06CE4D5F-B28E-4CBA-8AC1-D567CC943C7C}" type="pres">
      <dgm:prSet presAssocID="{2F15527D-34D5-497C-8224-CB2A92497EC5}" presName="Name0" presStyleCnt="0">
        <dgm:presLayoutVars>
          <dgm:dir/>
          <dgm:animLvl val="lvl"/>
          <dgm:resizeHandles val="exact"/>
        </dgm:presLayoutVars>
      </dgm:prSet>
      <dgm:spPr/>
    </dgm:pt>
    <dgm:pt modelId="{5BED9942-A40B-4F3D-844E-7870A4A34B40}" type="pres">
      <dgm:prSet presAssocID="{32AE7854-7596-4C55-B74B-AD0517322AEA}" presName="Name8" presStyleCnt="0"/>
      <dgm:spPr/>
    </dgm:pt>
    <dgm:pt modelId="{DB597B11-20E4-431B-AD5D-4F88BFC8B24A}" type="pres">
      <dgm:prSet presAssocID="{32AE7854-7596-4C55-B74B-AD0517322AEA}" presName="level" presStyleLbl="node1" presStyleIdx="0" presStyleCnt="8">
        <dgm:presLayoutVars>
          <dgm:chMax val="1"/>
          <dgm:bulletEnabled val="1"/>
        </dgm:presLayoutVars>
      </dgm:prSet>
      <dgm:spPr/>
      <dgm:t>
        <a:bodyPr/>
        <a:lstStyle/>
        <a:p>
          <a:endParaRPr lang="en-US"/>
        </a:p>
      </dgm:t>
    </dgm:pt>
    <dgm:pt modelId="{DFF2BE7C-BFA7-4396-B25A-7B1653C31551}" type="pres">
      <dgm:prSet presAssocID="{32AE7854-7596-4C55-B74B-AD0517322AEA}" presName="levelTx" presStyleLbl="revTx" presStyleIdx="0" presStyleCnt="0">
        <dgm:presLayoutVars>
          <dgm:chMax val="1"/>
          <dgm:bulletEnabled val="1"/>
        </dgm:presLayoutVars>
      </dgm:prSet>
      <dgm:spPr/>
      <dgm:t>
        <a:bodyPr/>
        <a:lstStyle/>
        <a:p>
          <a:endParaRPr lang="en-US"/>
        </a:p>
      </dgm:t>
    </dgm:pt>
    <dgm:pt modelId="{DECBDFF7-CD9C-441E-8CF5-329D5C60318E}" type="pres">
      <dgm:prSet presAssocID="{7A388200-5A1A-4745-A8BF-2B7EFDFD831A}" presName="Name8" presStyleCnt="0"/>
      <dgm:spPr/>
    </dgm:pt>
    <dgm:pt modelId="{A0C584C3-7C2B-424B-BF09-CB9195F18DE3}" type="pres">
      <dgm:prSet presAssocID="{7A388200-5A1A-4745-A8BF-2B7EFDFD831A}" presName="level" presStyleLbl="node1" presStyleIdx="1" presStyleCnt="8">
        <dgm:presLayoutVars>
          <dgm:chMax val="1"/>
          <dgm:bulletEnabled val="1"/>
        </dgm:presLayoutVars>
      </dgm:prSet>
      <dgm:spPr/>
      <dgm:t>
        <a:bodyPr/>
        <a:lstStyle/>
        <a:p>
          <a:endParaRPr lang="en-US"/>
        </a:p>
      </dgm:t>
    </dgm:pt>
    <dgm:pt modelId="{32CD34B6-3959-4B0C-8765-4DA5C5A92858}" type="pres">
      <dgm:prSet presAssocID="{7A388200-5A1A-4745-A8BF-2B7EFDFD831A}" presName="levelTx" presStyleLbl="revTx" presStyleIdx="0" presStyleCnt="0">
        <dgm:presLayoutVars>
          <dgm:chMax val="1"/>
          <dgm:bulletEnabled val="1"/>
        </dgm:presLayoutVars>
      </dgm:prSet>
      <dgm:spPr/>
      <dgm:t>
        <a:bodyPr/>
        <a:lstStyle/>
        <a:p>
          <a:endParaRPr lang="en-US"/>
        </a:p>
      </dgm:t>
    </dgm:pt>
    <dgm:pt modelId="{A7000459-C5FE-4176-B46F-B37A4CE5ABA6}" type="pres">
      <dgm:prSet presAssocID="{C3BC015C-B862-4849-BAEA-1106CD6B10D9}" presName="Name8" presStyleCnt="0"/>
      <dgm:spPr/>
    </dgm:pt>
    <dgm:pt modelId="{436901E5-3F03-4C44-8EDE-09629C0EB569}" type="pres">
      <dgm:prSet presAssocID="{C3BC015C-B862-4849-BAEA-1106CD6B10D9}" presName="level" presStyleLbl="node1" presStyleIdx="2" presStyleCnt="8">
        <dgm:presLayoutVars>
          <dgm:chMax val="1"/>
          <dgm:bulletEnabled val="1"/>
        </dgm:presLayoutVars>
      </dgm:prSet>
      <dgm:spPr/>
      <dgm:t>
        <a:bodyPr/>
        <a:lstStyle/>
        <a:p>
          <a:endParaRPr lang="en-US"/>
        </a:p>
      </dgm:t>
    </dgm:pt>
    <dgm:pt modelId="{F270431C-6E47-4D58-A162-1EABDFBCAA50}" type="pres">
      <dgm:prSet presAssocID="{C3BC015C-B862-4849-BAEA-1106CD6B10D9}" presName="levelTx" presStyleLbl="revTx" presStyleIdx="0" presStyleCnt="0">
        <dgm:presLayoutVars>
          <dgm:chMax val="1"/>
          <dgm:bulletEnabled val="1"/>
        </dgm:presLayoutVars>
      </dgm:prSet>
      <dgm:spPr/>
      <dgm:t>
        <a:bodyPr/>
        <a:lstStyle/>
        <a:p>
          <a:endParaRPr lang="en-US"/>
        </a:p>
      </dgm:t>
    </dgm:pt>
    <dgm:pt modelId="{31FADCF1-4678-49AE-B9FC-B35CDB5B410D}" type="pres">
      <dgm:prSet presAssocID="{1804F03A-E4C7-4267-B714-61F2EBB40B71}" presName="Name8" presStyleCnt="0"/>
      <dgm:spPr/>
    </dgm:pt>
    <dgm:pt modelId="{6FC5EA5F-456C-41CA-B65C-1C6048C66CBA}" type="pres">
      <dgm:prSet presAssocID="{1804F03A-E4C7-4267-B714-61F2EBB40B71}" presName="level" presStyleLbl="node1" presStyleIdx="3" presStyleCnt="8">
        <dgm:presLayoutVars>
          <dgm:chMax val="1"/>
          <dgm:bulletEnabled val="1"/>
        </dgm:presLayoutVars>
      </dgm:prSet>
      <dgm:spPr/>
      <dgm:t>
        <a:bodyPr/>
        <a:lstStyle/>
        <a:p>
          <a:endParaRPr lang="en-US"/>
        </a:p>
      </dgm:t>
    </dgm:pt>
    <dgm:pt modelId="{00FC7C56-A57A-4E71-95F4-1F60E2D68535}" type="pres">
      <dgm:prSet presAssocID="{1804F03A-E4C7-4267-B714-61F2EBB40B71}" presName="levelTx" presStyleLbl="revTx" presStyleIdx="0" presStyleCnt="0">
        <dgm:presLayoutVars>
          <dgm:chMax val="1"/>
          <dgm:bulletEnabled val="1"/>
        </dgm:presLayoutVars>
      </dgm:prSet>
      <dgm:spPr/>
      <dgm:t>
        <a:bodyPr/>
        <a:lstStyle/>
        <a:p>
          <a:endParaRPr lang="en-US"/>
        </a:p>
      </dgm:t>
    </dgm:pt>
    <dgm:pt modelId="{8CCF351A-A5B0-4A2A-93F4-4FAFE05A103D}" type="pres">
      <dgm:prSet presAssocID="{B4B3BB8B-F382-4B44-A4A2-F3936A444331}" presName="Name8" presStyleCnt="0"/>
      <dgm:spPr/>
    </dgm:pt>
    <dgm:pt modelId="{BD7F34CF-6F1F-44D9-8293-754BDD45401D}" type="pres">
      <dgm:prSet presAssocID="{B4B3BB8B-F382-4B44-A4A2-F3936A444331}" presName="level" presStyleLbl="node1" presStyleIdx="4" presStyleCnt="8">
        <dgm:presLayoutVars>
          <dgm:chMax val="1"/>
          <dgm:bulletEnabled val="1"/>
        </dgm:presLayoutVars>
      </dgm:prSet>
      <dgm:spPr/>
      <dgm:t>
        <a:bodyPr/>
        <a:lstStyle/>
        <a:p>
          <a:endParaRPr lang="en-US"/>
        </a:p>
      </dgm:t>
    </dgm:pt>
    <dgm:pt modelId="{54FB3DF9-82F2-48EE-A7CD-F17CEA45C8A9}" type="pres">
      <dgm:prSet presAssocID="{B4B3BB8B-F382-4B44-A4A2-F3936A444331}" presName="levelTx" presStyleLbl="revTx" presStyleIdx="0" presStyleCnt="0">
        <dgm:presLayoutVars>
          <dgm:chMax val="1"/>
          <dgm:bulletEnabled val="1"/>
        </dgm:presLayoutVars>
      </dgm:prSet>
      <dgm:spPr/>
      <dgm:t>
        <a:bodyPr/>
        <a:lstStyle/>
        <a:p>
          <a:endParaRPr lang="en-US"/>
        </a:p>
      </dgm:t>
    </dgm:pt>
    <dgm:pt modelId="{D46AC33F-FD44-443E-A52E-5235580A41D3}" type="pres">
      <dgm:prSet presAssocID="{485CB482-E80D-4BA7-89E8-C3F0F6847937}" presName="Name8" presStyleCnt="0"/>
      <dgm:spPr/>
    </dgm:pt>
    <dgm:pt modelId="{289BD846-FD26-49E6-A982-70788F077F0E}" type="pres">
      <dgm:prSet presAssocID="{485CB482-E80D-4BA7-89E8-C3F0F6847937}" presName="level" presStyleLbl="node1" presStyleIdx="5" presStyleCnt="8">
        <dgm:presLayoutVars>
          <dgm:chMax val="1"/>
          <dgm:bulletEnabled val="1"/>
        </dgm:presLayoutVars>
      </dgm:prSet>
      <dgm:spPr/>
      <dgm:t>
        <a:bodyPr/>
        <a:lstStyle/>
        <a:p>
          <a:endParaRPr lang="en-US"/>
        </a:p>
      </dgm:t>
    </dgm:pt>
    <dgm:pt modelId="{9EF8124B-644F-4BCE-9AA6-57B4CE0C23EE}" type="pres">
      <dgm:prSet presAssocID="{485CB482-E80D-4BA7-89E8-C3F0F6847937}" presName="levelTx" presStyleLbl="revTx" presStyleIdx="0" presStyleCnt="0">
        <dgm:presLayoutVars>
          <dgm:chMax val="1"/>
          <dgm:bulletEnabled val="1"/>
        </dgm:presLayoutVars>
      </dgm:prSet>
      <dgm:spPr/>
      <dgm:t>
        <a:bodyPr/>
        <a:lstStyle/>
        <a:p>
          <a:endParaRPr lang="en-US"/>
        </a:p>
      </dgm:t>
    </dgm:pt>
    <dgm:pt modelId="{8B66ECF3-8837-4948-BE05-E4FF741833EB}" type="pres">
      <dgm:prSet presAssocID="{ECA2567A-52AE-4402-9F2C-5C919AC36C61}" presName="Name8" presStyleCnt="0"/>
      <dgm:spPr/>
    </dgm:pt>
    <dgm:pt modelId="{0966825D-5A70-4DE0-B4D6-19934D680C88}" type="pres">
      <dgm:prSet presAssocID="{ECA2567A-52AE-4402-9F2C-5C919AC36C61}" presName="level" presStyleLbl="node1" presStyleIdx="6" presStyleCnt="8">
        <dgm:presLayoutVars>
          <dgm:chMax val="1"/>
          <dgm:bulletEnabled val="1"/>
        </dgm:presLayoutVars>
      </dgm:prSet>
      <dgm:spPr/>
      <dgm:t>
        <a:bodyPr/>
        <a:lstStyle/>
        <a:p>
          <a:endParaRPr lang="en-US"/>
        </a:p>
      </dgm:t>
    </dgm:pt>
    <dgm:pt modelId="{BD821616-E772-4379-B39A-CF32766A86C7}" type="pres">
      <dgm:prSet presAssocID="{ECA2567A-52AE-4402-9F2C-5C919AC36C61}" presName="levelTx" presStyleLbl="revTx" presStyleIdx="0" presStyleCnt="0">
        <dgm:presLayoutVars>
          <dgm:chMax val="1"/>
          <dgm:bulletEnabled val="1"/>
        </dgm:presLayoutVars>
      </dgm:prSet>
      <dgm:spPr/>
      <dgm:t>
        <a:bodyPr/>
        <a:lstStyle/>
        <a:p>
          <a:endParaRPr lang="en-US"/>
        </a:p>
      </dgm:t>
    </dgm:pt>
    <dgm:pt modelId="{EA7957DA-296F-4DC0-9551-F89418D3514A}" type="pres">
      <dgm:prSet presAssocID="{873EB976-0762-4703-BF6D-A75168258DC3}" presName="Name8" presStyleCnt="0"/>
      <dgm:spPr/>
    </dgm:pt>
    <dgm:pt modelId="{080FD018-6D14-4177-8B7B-A575D7CCE251}" type="pres">
      <dgm:prSet presAssocID="{873EB976-0762-4703-BF6D-A75168258DC3}" presName="level" presStyleLbl="node1" presStyleIdx="7" presStyleCnt="8">
        <dgm:presLayoutVars>
          <dgm:chMax val="1"/>
          <dgm:bulletEnabled val="1"/>
        </dgm:presLayoutVars>
      </dgm:prSet>
      <dgm:spPr/>
      <dgm:t>
        <a:bodyPr/>
        <a:lstStyle/>
        <a:p>
          <a:endParaRPr lang="en-US"/>
        </a:p>
      </dgm:t>
    </dgm:pt>
    <dgm:pt modelId="{F30795DA-E29D-4AEF-885F-84084DCD0DD6}" type="pres">
      <dgm:prSet presAssocID="{873EB976-0762-4703-BF6D-A75168258DC3}" presName="levelTx" presStyleLbl="revTx" presStyleIdx="0" presStyleCnt="0">
        <dgm:presLayoutVars>
          <dgm:chMax val="1"/>
          <dgm:bulletEnabled val="1"/>
        </dgm:presLayoutVars>
      </dgm:prSet>
      <dgm:spPr/>
      <dgm:t>
        <a:bodyPr/>
        <a:lstStyle/>
        <a:p>
          <a:endParaRPr lang="en-US"/>
        </a:p>
      </dgm:t>
    </dgm:pt>
  </dgm:ptLst>
  <dgm:cxnLst>
    <dgm:cxn modelId="{E2B2AE6F-E22F-4842-A47C-C5DA7497DF88}" type="presOf" srcId="{1804F03A-E4C7-4267-B714-61F2EBB40B71}" destId="{00FC7C56-A57A-4E71-95F4-1F60E2D68535}" srcOrd="1" destOrd="0" presId="urn:microsoft.com/office/officeart/2005/8/layout/pyramid1"/>
    <dgm:cxn modelId="{371D8DB4-029C-4860-B7AB-01A0592DE04B}" srcId="{2F15527D-34D5-497C-8224-CB2A92497EC5}" destId="{7A388200-5A1A-4745-A8BF-2B7EFDFD831A}" srcOrd="1" destOrd="0" parTransId="{C960542C-9DE1-4B04-A192-F7A5907522C8}" sibTransId="{846BE453-4BDD-4229-87E1-AA3C4B24727E}"/>
    <dgm:cxn modelId="{6F1AA5F3-F680-47EA-BC67-188EBBFBA9AD}" type="presOf" srcId="{485CB482-E80D-4BA7-89E8-C3F0F6847937}" destId="{9EF8124B-644F-4BCE-9AA6-57B4CE0C23EE}" srcOrd="1" destOrd="0" presId="urn:microsoft.com/office/officeart/2005/8/layout/pyramid1"/>
    <dgm:cxn modelId="{625C58D0-26F0-4DF3-8320-58E6BE4839F5}" srcId="{2F15527D-34D5-497C-8224-CB2A92497EC5}" destId="{32AE7854-7596-4C55-B74B-AD0517322AEA}" srcOrd="0" destOrd="0" parTransId="{4F7D6863-24C2-4058-BFEF-1367DFE5762F}" sibTransId="{0CC09C82-1409-4AD4-9C38-BE0AAA2DE19B}"/>
    <dgm:cxn modelId="{28ACF91F-7FE5-4BBE-9587-ABF6BA55C48D}" type="presOf" srcId="{B4B3BB8B-F382-4B44-A4A2-F3936A444331}" destId="{BD7F34CF-6F1F-44D9-8293-754BDD45401D}" srcOrd="0" destOrd="0" presId="urn:microsoft.com/office/officeart/2005/8/layout/pyramid1"/>
    <dgm:cxn modelId="{C63D1EC0-74AE-4A40-A95A-C2449B80CD48}" type="presOf" srcId="{B4B3BB8B-F382-4B44-A4A2-F3936A444331}" destId="{54FB3DF9-82F2-48EE-A7CD-F17CEA45C8A9}" srcOrd="1" destOrd="0" presId="urn:microsoft.com/office/officeart/2005/8/layout/pyramid1"/>
    <dgm:cxn modelId="{AA85E973-B96F-4E31-97D9-CDEE7DCE4065}" srcId="{2F15527D-34D5-497C-8224-CB2A92497EC5}" destId="{B4B3BB8B-F382-4B44-A4A2-F3936A444331}" srcOrd="4" destOrd="0" parTransId="{B7B57A23-22F7-475D-B3A3-8FFDF54E2E87}" sibTransId="{40B55945-0E37-4B16-B48D-B5ED7D3FC63E}"/>
    <dgm:cxn modelId="{3A4DE732-24AA-4526-B95D-388E16F9FBD5}" type="presOf" srcId="{C3BC015C-B862-4849-BAEA-1106CD6B10D9}" destId="{F270431C-6E47-4D58-A162-1EABDFBCAA50}" srcOrd="1" destOrd="0" presId="urn:microsoft.com/office/officeart/2005/8/layout/pyramid1"/>
    <dgm:cxn modelId="{B0F61254-8A87-4CD0-BF4D-E84303E2E4E6}" type="presOf" srcId="{2F15527D-34D5-497C-8224-CB2A92497EC5}" destId="{06CE4D5F-B28E-4CBA-8AC1-D567CC943C7C}" srcOrd="0" destOrd="0" presId="urn:microsoft.com/office/officeart/2005/8/layout/pyramid1"/>
    <dgm:cxn modelId="{1073768D-633D-482C-8E4F-D5C8893579AE}" type="presOf" srcId="{873EB976-0762-4703-BF6D-A75168258DC3}" destId="{080FD018-6D14-4177-8B7B-A575D7CCE251}" srcOrd="0" destOrd="0" presId="urn:microsoft.com/office/officeart/2005/8/layout/pyramid1"/>
    <dgm:cxn modelId="{BD63A84E-4FAF-4E3C-B80C-3696E2C156CA}" srcId="{2F15527D-34D5-497C-8224-CB2A92497EC5}" destId="{873EB976-0762-4703-BF6D-A75168258DC3}" srcOrd="7" destOrd="0" parTransId="{49D9BDFA-24CC-49FE-930C-9E28B76AA114}" sibTransId="{3BE4C378-BC1F-466D-B9FB-2BA71BAD747F}"/>
    <dgm:cxn modelId="{1BEFDA13-7B06-4C69-8A09-963C1E13C397}" srcId="{2F15527D-34D5-497C-8224-CB2A92497EC5}" destId="{485CB482-E80D-4BA7-89E8-C3F0F6847937}" srcOrd="5" destOrd="0" parTransId="{9BC6360F-9278-4FF3-BD79-47342FAEF129}" sibTransId="{01003FCB-EB1A-4220-83B9-AC19E550CCD9}"/>
    <dgm:cxn modelId="{5E266D94-0E94-40C1-8D95-469B0665A095}" srcId="{2F15527D-34D5-497C-8224-CB2A92497EC5}" destId="{1804F03A-E4C7-4267-B714-61F2EBB40B71}" srcOrd="3" destOrd="0" parTransId="{B03B8C2C-D011-47C3-AC6E-39D5ED9985A9}" sibTransId="{2A392736-2210-4C04-8179-EBC58CDCF1F4}"/>
    <dgm:cxn modelId="{89256C2B-47E1-4059-8DC0-6631462E5D45}" type="presOf" srcId="{32AE7854-7596-4C55-B74B-AD0517322AEA}" destId="{DB597B11-20E4-431B-AD5D-4F88BFC8B24A}" srcOrd="0" destOrd="0" presId="urn:microsoft.com/office/officeart/2005/8/layout/pyramid1"/>
    <dgm:cxn modelId="{B0F936B3-D509-4BDB-B147-63162779ABC3}" srcId="{2F15527D-34D5-497C-8224-CB2A92497EC5}" destId="{ECA2567A-52AE-4402-9F2C-5C919AC36C61}" srcOrd="6" destOrd="0" parTransId="{E54B193E-BD82-41A1-984A-C1F287087A75}" sibTransId="{46B22668-CAA4-4CCA-8898-53EB5BF4E55F}"/>
    <dgm:cxn modelId="{71158F7A-3136-4B58-B4D1-8584434B063D}" type="presOf" srcId="{485CB482-E80D-4BA7-89E8-C3F0F6847937}" destId="{289BD846-FD26-49E6-A982-70788F077F0E}" srcOrd="0" destOrd="0" presId="urn:microsoft.com/office/officeart/2005/8/layout/pyramid1"/>
    <dgm:cxn modelId="{3CA33FFF-1D57-456B-81B9-C230F725D5AD}" type="presOf" srcId="{ECA2567A-52AE-4402-9F2C-5C919AC36C61}" destId="{0966825D-5A70-4DE0-B4D6-19934D680C88}" srcOrd="0" destOrd="0" presId="urn:microsoft.com/office/officeart/2005/8/layout/pyramid1"/>
    <dgm:cxn modelId="{33CFFF80-92E1-4AD4-91C3-CC4E0B60D5CB}" type="presOf" srcId="{32AE7854-7596-4C55-B74B-AD0517322AEA}" destId="{DFF2BE7C-BFA7-4396-B25A-7B1653C31551}" srcOrd="1" destOrd="0" presId="urn:microsoft.com/office/officeart/2005/8/layout/pyramid1"/>
    <dgm:cxn modelId="{645385CF-D277-42CC-9B40-1DF731C7595B}" type="presOf" srcId="{1804F03A-E4C7-4267-B714-61F2EBB40B71}" destId="{6FC5EA5F-456C-41CA-B65C-1C6048C66CBA}" srcOrd="0" destOrd="0" presId="urn:microsoft.com/office/officeart/2005/8/layout/pyramid1"/>
    <dgm:cxn modelId="{A6446EFF-DA13-4795-8E73-FB1CC987BDCA}" type="presOf" srcId="{7A388200-5A1A-4745-A8BF-2B7EFDFD831A}" destId="{A0C584C3-7C2B-424B-BF09-CB9195F18DE3}" srcOrd="0" destOrd="0" presId="urn:microsoft.com/office/officeart/2005/8/layout/pyramid1"/>
    <dgm:cxn modelId="{47DD8B57-A4F1-4990-8329-2C7655BA9FB7}" type="presOf" srcId="{7A388200-5A1A-4745-A8BF-2B7EFDFD831A}" destId="{32CD34B6-3959-4B0C-8765-4DA5C5A92858}" srcOrd="1" destOrd="0" presId="urn:microsoft.com/office/officeart/2005/8/layout/pyramid1"/>
    <dgm:cxn modelId="{DDDF85A6-FAD1-4972-80C8-C736E79876D4}" type="presOf" srcId="{873EB976-0762-4703-BF6D-A75168258DC3}" destId="{F30795DA-E29D-4AEF-885F-84084DCD0DD6}" srcOrd="1" destOrd="0" presId="urn:microsoft.com/office/officeart/2005/8/layout/pyramid1"/>
    <dgm:cxn modelId="{11AABFDF-0967-4BFF-8B7A-A95DBCAC033A}" type="presOf" srcId="{C3BC015C-B862-4849-BAEA-1106CD6B10D9}" destId="{436901E5-3F03-4C44-8EDE-09629C0EB569}" srcOrd="0" destOrd="0" presId="urn:microsoft.com/office/officeart/2005/8/layout/pyramid1"/>
    <dgm:cxn modelId="{BE049DF8-7065-45FC-B789-3015BE415650}" srcId="{2F15527D-34D5-497C-8224-CB2A92497EC5}" destId="{C3BC015C-B862-4849-BAEA-1106CD6B10D9}" srcOrd="2" destOrd="0" parTransId="{A20BAD65-0198-4DB4-8036-5E850728347D}" sibTransId="{EBBE4F50-B6FB-4705-A11C-942CA1BBDD88}"/>
    <dgm:cxn modelId="{2A418253-F22C-42C1-B996-B557440A1A06}" type="presOf" srcId="{ECA2567A-52AE-4402-9F2C-5C919AC36C61}" destId="{BD821616-E772-4379-B39A-CF32766A86C7}" srcOrd="1" destOrd="0" presId="urn:microsoft.com/office/officeart/2005/8/layout/pyramid1"/>
    <dgm:cxn modelId="{5719C16F-4F1C-4B69-8CCE-E90F7331D340}" type="presParOf" srcId="{06CE4D5F-B28E-4CBA-8AC1-D567CC943C7C}" destId="{5BED9942-A40B-4F3D-844E-7870A4A34B40}" srcOrd="0" destOrd="0" presId="urn:microsoft.com/office/officeart/2005/8/layout/pyramid1"/>
    <dgm:cxn modelId="{E23D8185-663D-4272-9331-643CEBD7ACBF}" type="presParOf" srcId="{5BED9942-A40B-4F3D-844E-7870A4A34B40}" destId="{DB597B11-20E4-431B-AD5D-4F88BFC8B24A}" srcOrd="0" destOrd="0" presId="urn:microsoft.com/office/officeart/2005/8/layout/pyramid1"/>
    <dgm:cxn modelId="{C544CF59-891F-440F-A74B-5490DAA56099}" type="presParOf" srcId="{5BED9942-A40B-4F3D-844E-7870A4A34B40}" destId="{DFF2BE7C-BFA7-4396-B25A-7B1653C31551}" srcOrd="1" destOrd="0" presId="urn:microsoft.com/office/officeart/2005/8/layout/pyramid1"/>
    <dgm:cxn modelId="{BB46C232-FDAD-409D-868A-2C7F36A3A71F}" type="presParOf" srcId="{06CE4D5F-B28E-4CBA-8AC1-D567CC943C7C}" destId="{DECBDFF7-CD9C-441E-8CF5-329D5C60318E}" srcOrd="1" destOrd="0" presId="urn:microsoft.com/office/officeart/2005/8/layout/pyramid1"/>
    <dgm:cxn modelId="{1157A890-D920-4AA3-9166-D9D5DFE6378A}" type="presParOf" srcId="{DECBDFF7-CD9C-441E-8CF5-329D5C60318E}" destId="{A0C584C3-7C2B-424B-BF09-CB9195F18DE3}" srcOrd="0" destOrd="0" presId="urn:microsoft.com/office/officeart/2005/8/layout/pyramid1"/>
    <dgm:cxn modelId="{1DC57093-0439-455D-8179-376C2148DB10}" type="presParOf" srcId="{DECBDFF7-CD9C-441E-8CF5-329D5C60318E}" destId="{32CD34B6-3959-4B0C-8765-4DA5C5A92858}" srcOrd="1" destOrd="0" presId="urn:microsoft.com/office/officeart/2005/8/layout/pyramid1"/>
    <dgm:cxn modelId="{EA4F59B8-7A43-4DC6-A8D3-A31A6A58DC8E}" type="presParOf" srcId="{06CE4D5F-B28E-4CBA-8AC1-D567CC943C7C}" destId="{A7000459-C5FE-4176-B46F-B37A4CE5ABA6}" srcOrd="2" destOrd="0" presId="urn:microsoft.com/office/officeart/2005/8/layout/pyramid1"/>
    <dgm:cxn modelId="{D32F3930-A4B6-44B0-988E-82FDF846EC0B}" type="presParOf" srcId="{A7000459-C5FE-4176-B46F-B37A4CE5ABA6}" destId="{436901E5-3F03-4C44-8EDE-09629C0EB569}" srcOrd="0" destOrd="0" presId="urn:microsoft.com/office/officeart/2005/8/layout/pyramid1"/>
    <dgm:cxn modelId="{4DB13A95-60D5-4249-817E-DCA2DFA15261}" type="presParOf" srcId="{A7000459-C5FE-4176-B46F-B37A4CE5ABA6}" destId="{F270431C-6E47-4D58-A162-1EABDFBCAA50}" srcOrd="1" destOrd="0" presId="urn:microsoft.com/office/officeart/2005/8/layout/pyramid1"/>
    <dgm:cxn modelId="{FE49DAC7-44BD-46D9-A395-8D56104DD990}" type="presParOf" srcId="{06CE4D5F-B28E-4CBA-8AC1-D567CC943C7C}" destId="{31FADCF1-4678-49AE-B9FC-B35CDB5B410D}" srcOrd="3" destOrd="0" presId="urn:microsoft.com/office/officeart/2005/8/layout/pyramid1"/>
    <dgm:cxn modelId="{F22267F6-E7B6-4267-92A6-D649F22F1EB2}" type="presParOf" srcId="{31FADCF1-4678-49AE-B9FC-B35CDB5B410D}" destId="{6FC5EA5F-456C-41CA-B65C-1C6048C66CBA}" srcOrd="0" destOrd="0" presId="urn:microsoft.com/office/officeart/2005/8/layout/pyramid1"/>
    <dgm:cxn modelId="{083618DA-5EC3-461C-A4E9-D8E51875D5BC}" type="presParOf" srcId="{31FADCF1-4678-49AE-B9FC-B35CDB5B410D}" destId="{00FC7C56-A57A-4E71-95F4-1F60E2D68535}" srcOrd="1" destOrd="0" presId="urn:microsoft.com/office/officeart/2005/8/layout/pyramid1"/>
    <dgm:cxn modelId="{3071067F-8CD6-4DB1-B848-0C8D64E5B57C}" type="presParOf" srcId="{06CE4D5F-B28E-4CBA-8AC1-D567CC943C7C}" destId="{8CCF351A-A5B0-4A2A-93F4-4FAFE05A103D}" srcOrd="4" destOrd="0" presId="urn:microsoft.com/office/officeart/2005/8/layout/pyramid1"/>
    <dgm:cxn modelId="{BE14FF30-3719-462C-BB1E-DD8F79496D63}" type="presParOf" srcId="{8CCF351A-A5B0-4A2A-93F4-4FAFE05A103D}" destId="{BD7F34CF-6F1F-44D9-8293-754BDD45401D}" srcOrd="0" destOrd="0" presId="urn:microsoft.com/office/officeart/2005/8/layout/pyramid1"/>
    <dgm:cxn modelId="{6ECE8A77-D5FC-48F6-B3D3-B9B0D299567A}" type="presParOf" srcId="{8CCF351A-A5B0-4A2A-93F4-4FAFE05A103D}" destId="{54FB3DF9-82F2-48EE-A7CD-F17CEA45C8A9}" srcOrd="1" destOrd="0" presId="urn:microsoft.com/office/officeart/2005/8/layout/pyramid1"/>
    <dgm:cxn modelId="{EB5DAF24-5C37-4C27-BD6B-2588D0213056}" type="presParOf" srcId="{06CE4D5F-B28E-4CBA-8AC1-D567CC943C7C}" destId="{D46AC33F-FD44-443E-A52E-5235580A41D3}" srcOrd="5" destOrd="0" presId="urn:microsoft.com/office/officeart/2005/8/layout/pyramid1"/>
    <dgm:cxn modelId="{A00A255B-EDFD-4174-A87E-BE29157A86CE}" type="presParOf" srcId="{D46AC33F-FD44-443E-A52E-5235580A41D3}" destId="{289BD846-FD26-49E6-A982-70788F077F0E}" srcOrd="0" destOrd="0" presId="urn:microsoft.com/office/officeart/2005/8/layout/pyramid1"/>
    <dgm:cxn modelId="{CA318DE3-552F-4403-A5FC-7AE034D3AD79}" type="presParOf" srcId="{D46AC33F-FD44-443E-A52E-5235580A41D3}" destId="{9EF8124B-644F-4BCE-9AA6-57B4CE0C23EE}" srcOrd="1" destOrd="0" presId="urn:microsoft.com/office/officeart/2005/8/layout/pyramid1"/>
    <dgm:cxn modelId="{CE8747B8-8BEF-4519-A3B5-14FAA64A8BA6}" type="presParOf" srcId="{06CE4D5F-B28E-4CBA-8AC1-D567CC943C7C}" destId="{8B66ECF3-8837-4948-BE05-E4FF741833EB}" srcOrd="6" destOrd="0" presId="urn:microsoft.com/office/officeart/2005/8/layout/pyramid1"/>
    <dgm:cxn modelId="{FCA2D15C-98B4-4CBB-83DD-5707ACC91084}" type="presParOf" srcId="{8B66ECF3-8837-4948-BE05-E4FF741833EB}" destId="{0966825D-5A70-4DE0-B4D6-19934D680C88}" srcOrd="0" destOrd="0" presId="urn:microsoft.com/office/officeart/2005/8/layout/pyramid1"/>
    <dgm:cxn modelId="{7A9C24AC-BB21-4AD2-8B6B-301570E7D7FD}" type="presParOf" srcId="{8B66ECF3-8837-4948-BE05-E4FF741833EB}" destId="{BD821616-E772-4379-B39A-CF32766A86C7}" srcOrd="1" destOrd="0" presId="urn:microsoft.com/office/officeart/2005/8/layout/pyramid1"/>
    <dgm:cxn modelId="{3CEB4610-9EA3-4EDC-B587-F4F0F0A58CA4}" type="presParOf" srcId="{06CE4D5F-B28E-4CBA-8AC1-D567CC943C7C}" destId="{EA7957DA-296F-4DC0-9551-F89418D3514A}" srcOrd="7" destOrd="0" presId="urn:microsoft.com/office/officeart/2005/8/layout/pyramid1"/>
    <dgm:cxn modelId="{FE90E32E-CEA8-4603-B0E6-C5D0AB7C93CA}" type="presParOf" srcId="{EA7957DA-296F-4DC0-9551-F89418D3514A}" destId="{080FD018-6D14-4177-8B7B-A575D7CCE251}" srcOrd="0" destOrd="0" presId="urn:microsoft.com/office/officeart/2005/8/layout/pyramid1"/>
    <dgm:cxn modelId="{2AAA5E3E-9B39-4337-8258-0444B3A55545}" type="presParOf" srcId="{EA7957DA-296F-4DC0-9551-F89418D3514A}" destId="{F30795DA-E29D-4AEF-885F-84084DCD0DD6}"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1333626-9638-4B25-B132-7E8249895E72}"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id-ID"/>
        </a:p>
      </dgm:t>
    </dgm:pt>
    <dgm:pt modelId="{DE0E7FCF-9212-4EAE-AA39-229835A15F20}">
      <dgm:prSet phldrT="[Text]" custT="1"/>
      <dgm:spPr/>
      <dgm:t>
        <a:bodyPr/>
        <a:lstStyle/>
        <a:p>
          <a:r>
            <a:rPr lang="en-US" sz="1800" dirty="0" err="1" smtClean="0">
              <a:solidFill>
                <a:schemeClr val="bg1">
                  <a:lumMod val="95000"/>
                  <a:lumOff val="5000"/>
                </a:schemeClr>
              </a:solidFill>
            </a:rPr>
            <a:t>Implikasi</a:t>
          </a:r>
          <a:r>
            <a:rPr lang="en-US" sz="1800" dirty="0" smtClean="0">
              <a:solidFill>
                <a:schemeClr val="bg1">
                  <a:lumMod val="95000"/>
                  <a:lumOff val="5000"/>
                </a:schemeClr>
              </a:solidFill>
            </a:rPr>
            <a:t> </a:t>
          </a:r>
          <a:endParaRPr lang="id-ID" sz="1800" dirty="0">
            <a:solidFill>
              <a:schemeClr val="bg1">
                <a:lumMod val="95000"/>
                <a:lumOff val="5000"/>
              </a:schemeClr>
            </a:solidFill>
          </a:endParaRPr>
        </a:p>
      </dgm:t>
    </dgm:pt>
    <dgm:pt modelId="{9E29A560-6951-4AF5-9B33-1FEF75B9ADE1}" type="parTrans" cxnId="{5B295CB3-063F-4AB5-B850-91F0A861915B}">
      <dgm:prSet/>
      <dgm:spPr/>
      <dgm:t>
        <a:bodyPr/>
        <a:lstStyle/>
        <a:p>
          <a:endParaRPr lang="id-ID"/>
        </a:p>
      </dgm:t>
    </dgm:pt>
    <dgm:pt modelId="{9D673D94-1C90-48A4-BCAE-31492ED61134}" type="sibTrans" cxnId="{5B295CB3-063F-4AB5-B850-91F0A861915B}">
      <dgm:prSet custT="1"/>
      <dgm:spPr/>
      <dgm:t>
        <a:bodyPr/>
        <a:lstStyle/>
        <a:p>
          <a:r>
            <a:rPr lang="en-US" sz="1800" dirty="0" smtClean="0">
              <a:solidFill>
                <a:schemeClr val="bg1">
                  <a:lumMod val="95000"/>
                  <a:lumOff val="5000"/>
                </a:schemeClr>
              </a:solidFill>
            </a:rPr>
            <a:t>Cara </a:t>
          </a:r>
          <a:r>
            <a:rPr lang="en-US" sz="1800" dirty="0" err="1" smtClean="0">
              <a:solidFill>
                <a:schemeClr val="bg1">
                  <a:lumMod val="95000"/>
                  <a:lumOff val="5000"/>
                </a:schemeClr>
              </a:solidFill>
            </a:rPr>
            <a:t>pandang</a:t>
          </a:r>
          <a:r>
            <a:rPr lang="en-US" sz="1800" dirty="0" smtClean="0">
              <a:solidFill>
                <a:schemeClr val="bg1">
                  <a:lumMod val="95000"/>
                  <a:lumOff val="5000"/>
                </a:schemeClr>
              </a:solidFill>
            </a:rPr>
            <a:t> </a:t>
          </a:r>
          <a:r>
            <a:rPr lang="en-US" sz="1800" dirty="0" err="1" smtClean="0">
              <a:solidFill>
                <a:schemeClr val="bg1">
                  <a:lumMod val="95000"/>
                  <a:lumOff val="5000"/>
                </a:schemeClr>
              </a:solidFill>
            </a:rPr>
            <a:t>Masalah</a:t>
          </a:r>
          <a:endParaRPr lang="id-ID" sz="1800" dirty="0">
            <a:solidFill>
              <a:schemeClr val="bg1">
                <a:lumMod val="95000"/>
                <a:lumOff val="5000"/>
              </a:schemeClr>
            </a:solidFill>
          </a:endParaRPr>
        </a:p>
      </dgm:t>
    </dgm:pt>
    <dgm:pt modelId="{F5F95797-8092-4049-99A5-8FB863FAC8FF}">
      <dgm:prSet phldrT="[Text]" custT="1"/>
      <dgm:spPr/>
      <dgm:t>
        <a:bodyPr/>
        <a:lstStyle/>
        <a:p>
          <a:r>
            <a:rPr lang="en-US" sz="1800" dirty="0" smtClean="0">
              <a:solidFill>
                <a:schemeClr val="bg1">
                  <a:lumMod val="95000"/>
                  <a:lumOff val="5000"/>
                </a:schemeClr>
              </a:solidFill>
            </a:rPr>
            <a:t>Data </a:t>
          </a:r>
          <a:endParaRPr lang="id-ID" sz="1800" dirty="0">
            <a:solidFill>
              <a:schemeClr val="bg1">
                <a:lumMod val="95000"/>
                <a:lumOff val="5000"/>
              </a:schemeClr>
            </a:solidFill>
          </a:endParaRPr>
        </a:p>
      </dgm:t>
    </dgm:pt>
    <dgm:pt modelId="{CDB3D1E0-8855-4333-9B1A-E90EC11C6764}" type="parTrans" cxnId="{ADC8FB93-C367-4594-A3D2-CF6A4BFB9A28}">
      <dgm:prSet/>
      <dgm:spPr/>
      <dgm:t>
        <a:bodyPr/>
        <a:lstStyle/>
        <a:p>
          <a:endParaRPr lang="id-ID"/>
        </a:p>
      </dgm:t>
    </dgm:pt>
    <dgm:pt modelId="{5F9664E3-5DB3-429C-9A02-83B9024EBA66}" type="sibTrans" cxnId="{ADC8FB93-C367-4594-A3D2-CF6A4BFB9A28}">
      <dgm:prSet custT="1"/>
      <dgm:spPr/>
      <dgm:t>
        <a:bodyPr/>
        <a:lstStyle/>
        <a:p>
          <a:r>
            <a:rPr lang="en-US" sz="1800" dirty="0" err="1" smtClean="0">
              <a:solidFill>
                <a:schemeClr val="bg1">
                  <a:lumMod val="95000"/>
                  <a:lumOff val="5000"/>
                </a:schemeClr>
              </a:solidFill>
            </a:rPr>
            <a:t>Asumsi</a:t>
          </a:r>
          <a:endParaRPr lang="id-ID" sz="1800" dirty="0">
            <a:solidFill>
              <a:schemeClr val="bg1">
                <a:lumMod val="95000"/>
                <a:lumOff val="5000"/>
              </a:schemeClr>
            </a:solidFill>
          </a:endParaRPr>
        </a:p>
      </dgm:t>
    </dgm:pt>
    <dgm:pt modelId="{7745A428-7F57-4AD7-9727-343BA8411405}">
      <dgm:prSet phldrT="[Text]" custT="1"/>
      <dgm:spPr/>
      <dgm:t>
        <a:bodyPr/>
        <a:lstStyle/>
        <a:p>
          <a:r>
            <a:rPr lang="en-US" sz="1800" dirty="0" err="1" smtClean="0">
              <a:solidFill>
                <a:schemeClr val="bg1">
                  <a:lumMod val="95000"/>
                  <a:lumOff val="5000"/>
                </a:schemeClr>
              </a:solidFill>
            </a:rPr>
            <a:t>Konsep</a:t>
          </a:r>
          <a:r>
            <a:rPr lang="en-US" sz="1800" dirty="0" smtClean="0">
              <a:solidFill>
                <a:schemeClr val="bg1">
                  <a:lumMod val="95000"/>
                  <a:lumOff val="5000"/>
                </a:schemeClr>
              </a:solidFill>
            </a:rPr>
            <a:t> </a:t>
          </a:r>
          <a:endParaRPr lang="id-ID" sz="1800" dirty="0">
            <a:solidFill>
              <a:schemeClr val="bg1">
                <a:lumMod val="95000"/>
                <a:lumOff val="5000"/>
              </a:schemeClr>
            </a:solidFill>
          </a:endParaRPr>
        </a:p>
      </dgm:t>
    </dgm:pt>
    <dgm:pt modelId="{9E30BFC4-1113-4AC4-8EC4-6D6D0993019D}" type="parTrans" cxnId="{19123016-96BE-4566-BC37-1E856529DDBE}">
      <dgm:prSet/>
      <dgm:spPr/>
      <dgm:t>
        <a:bodyPr/>
        <a:lstStyle/>
        <a:p>
          <a:endParaRPr lang="id-ID"/>
        </a:p>
      </dgm:t>
    </dgm:pt>
    <dgm:pt modelId="{1E9099D5-495A-4BC9-B34C-80247417626F}" type="sibTrans" cxnId="{19123016-96BE-4566-BC37-1E856529DDBE}">
      <dgm:prSet custT="1"/>
      <dgm:spPr/>
      <dgm:t>
        <a:bodyPr/>
        <a:lstStyle/>
        <a:p>
          <a:r>
            <a:rPr lang="en-US" sz="1800" dirty="0" err="1" smtClean="0">
              <a:solidFill>
                <a:schemeClr val="bg1">
                  <a:lumMod val="95000"/>
                  <a:lumOff val="5000"/>
                </a:schemeClr>
              </a:solidFill>
            </a:rPr>
            <a:t>Informasi</a:t>
          </a:r>
          <a:r>
            <a:rPr lang="en-US" sz="1800" dirty="0" smtClean="0">
              <a:solidFill>
                <a:schemeClr val="bg1">
                  <a:lumMod val="95000"/>
                  <a:lumOff val="5000"/>
                </a:schemeClr>
              </a:solidFill>
            </a:rPr>
            <a:t> </a:t>
          </a:r>
          <a:endParaRPr lang="id-ID" sz="1800" dirty="0">
            <a:solidFill>
              <a:schemeClr val="bg1">
                <a:lumMod val="95000"/>
                <a:lumOff val="5000"/>
              </a:schemeClr>
            </a:solidFill>
          </a:endParaRPr>
        </a:p>
      </dgm:t>
    </dgm:pt>
    <dgm:pt modelId="{E929174A-D16D-42A5-9BD4-C00BDB38670F}">
      <dgm:prSet phldrT="[Text]" phldr="1" custT="1"/>
      <dgm:spPr/>
      <dgm:t>
        <a:bodyPr/>
        <a:lstStyle/>
        <a:p>
          <a:endParaRPr lang="id-ID" sz="1800" dirty="0">
            <a:solidFill>
              <a:schemeClr val="bg1">
                <a:lumMod val="95000"/>
                <a:lumOff val="5000"/>
              </a:schemeClr>
            </a:solidFill>
          </a:endParaRPr>
        </a:p>
      </dgm:t>
    </dgm:pt>
    <dgm:pt modelId="{937676CB-FAD3-4DA0-A1B1-8174EE529561}" type="parTrans" cxnId="{93CB5C8D-2C7A-449F-AB7E-5E7836D116BA}">
      <dgm:prSet/>
      <dgm:spPr/>
      <dgm:t>
        <a:bodyPr/>
        <a:lstStyle/>
        <a:p>
          <a:endParaRPr lang="id-ID"/>
        </a:p>
      </dgm:t>
    </dgm:pt>
    <dgm:pt modelId="{47B7E19A-B0AD-499E-9DE4-87E6ECD4306B}" type="sibTrans" cxnId="{93CB5C8D-2C7A-449F-AB7E-5E7836D116BA}">
      <dgm:prSet/>
      <dgm:spPr/>
      <dgm:t>
        <a:bodyPr/>
        <a:lstStyle/>
        <a:p>
          <a:endParaRPr lang="id-ID"/>
        </a:p>
      </dgm:t>
    </dgm:pt>
    <dgm:pt modelId="{00B03500-A8A1-4C3C-A483-A3188A6E13A0}">
      <dgm:prSet custT="1"/>
      <dgm:spPr/>
      <dgm:t>
        <a:bodyPr/>
        <a:lstStyle/>
        <a:p>
          <a:r>
            <a:rPr lang="en-US" sz="1800" dirty="0" err="1" smtClean="0">
              <a:solidFill>
                <a:schemeClr val="bg1">
                  <a:lumMod val="95000"/>
                  <a:lumOff val="5000"/>
                </a:schemeClr>
              </a:solidFill>
            </a:rPr>
            <a:t>Tujuan</a:t>
          </a:r>
          <a:r>
            <a:rPr lang="en-US" sz="1800" dirty="0" smtClean="0">
              <a:solidFill>
                <a:schemeClr val="bg1">
                  <a:lumMod val="95000"/>
                  <a:lumOff val="5000"/>
                </a:schemeClr>
              </a:solidFill>
            </a:rPr>
            <a:t> </a:t>
          </a:r>
          <a:endParaRPr lang="id-ID" sz="1800" dirty="0">
            <a:solidFill>
              <a:schemeClr val="bg1">
                <a:lumMod val="95000"/>
                <a:lumOff val="5000"/>
              </a:schemeClr>
            </a:solidFill>
          </a:endParaRPr>
        </a:p>
      </dgm:t>
    </dgm:pt>
    <dgm:pt modelId="{BF2791AA-649B-4031-AAD4-31ACDBDE7C27}" type="parTrans" cxnId="{60FF09B5-06CD-49A5-9942-0FF2D01EA9B5}">
      <dgm:prSet/>
      <dgm:spPr/>
      <dgm:t>
        <a:bodyPr/>
        <a:lstStyle/>
        <a:p>
          <a:endParaRPr lang="id-ID"/>
        </a:p>
      </dgm:t>
    </dgm:pt>
    <dgm:pt modelId="{050624F3-02C6-4788-AAAC-3BAEE602EE11}" type="sibTrans" cxnId="{60FF09B5-06CD-49A5-9942-0FF2D01EA9B5}">
      <dgm:prSet custT="1"/>
      <dgm:spPr/>
      <dgm:t>
        <a:bodyPr/>
        <a:lstStyle/>
        <a:p>
          <a:r>
            <a:rPr lang="en-US" sz="1800" dirty="0" smtClean="0">
              <a:solidFill>
                <a:schemeClr val="bg1">
                  <a:lumMod val="95000"/>
                  <a:lumOff val="5000"/>
                </a:schemeClr>
              </a:solidFill>
            </a:rPr>
            <a:t>Cara Pandang</a:t>
          </a:r>
          <a:endParaRPr lang="id-ID" sz="1800" dirty="0">
            <a:solidFill>
              <a:schemeClr val="bg1">
                <a:lumMod val="95000"/>
                <a:lumOff val="5000"/>
              </a:schemeClr>
            </a:solidFill>
          </a:endParaRPr>
        </a:p>
      </dgm:t>
    </dgm:pt>
    <dgm:pt modelId="{922CA6E1-0806-48E6-AF23-F6C28758E537}">
      <dgm:prSet custT="1"/>
      <dgm:spPr/>
      <dgm:t>
        <a:bodyPr/>
        <a:lstStyle/>
        <a:p>
          <a:r>
            <a:rPr lang="en-US" sz="1800" dirty="0" err="1" smtClean="0">
              <a:solidFill>
                <a:schemeClr val="bg1">
                  <a:lumMod val="95000"/>
                  <a:lumOff val="5000"/>
                </a:schemeClr>
              </a:solidFill>
            </a:rPr>
            <a:t>Elemen</a:t>
          </a:r>
          <a:r>
            <a:rPr lang="en-US" sz="1800" dirty="0" smtClean="0">
              <a:solidFill>
                <a:schemeClr val="bg1">
                  <a:lumMod val="95000"/>
                  <a:lumOff val="5000"/>
                </a:schemeClr>
              </a:solidFill>
            </a:rPr>
            <a:t> </a:t>
          </a:r>
          <a:r>
            <a:rPr lang="en-US" sz="1800" dirty="0" err="1" smtClean="0">
              <a:solidFill>
                <a:schemeClr val="bg1">
                  <a:lumMod val="95000"/>
                  <a:lumOff val="5000"/>
                </a:schemeClr>
              </a:solidFill>
            </a:rPr>
            <a:t>Pikiran</a:t>
          </a:r>
          <a:endParaRPr lang="id-ID" sz="1800" dirty="0">
            <a:solidFill>
              <a:schemeClr val="bg1">
                <a:lumMod val="95000"/>
                <a:lumOff val="5000"/>
              </a:schemeClr>
            </a:solidFill>
          </a:endParaRPr>
        </a:p>
      </dgm:t>
    </dgm:pt>
    <dgm:pt modelId="{5BA666B7-DC1E-491B-B613-1DA62E8AC17F}" type="parTrans" cxnId="{AB59403C-9CD4-4F7F-8DC6-03937E014483}">
      <dgm:prSet/>
      <dgm:spPr/>
      <dgm:t>
        <a:bodyPr/>
        <a:lstStyle/>
        <a:p>
          <a:endParaRPr lang="id-ID"/>
        </a:p>
      </dgm:t>
    </dgm:pt>
    <dgm:pt modelId="{E55B592D-C358-45C5-8735-820487B70F3D}" type="sibTrans" cxnId="{AB59403C-9CD4-4F7F-8DC6-03937E014483}">
      <dgm:prSet custT="1"/>
      <dgm:spPr/>
      <dgm:t>
        <a:bodyPr/>
        <a:lstStyle/>
        <a:p>
          <a:r>
            <a:rPr lang="en-US" sz="1800" dirty="0" err="1" smtClean="0">
              <a:solidFill>
                <a:schemeClr val="bg1">
                  <a:lumMod val="95000"/>
                  <a:lumOff val="5000"/>
                </a:schemeClr>
              </a:solidFill>
            </a:rPr>
            <a:t>Interpretasi</a:t>
          </a:r>
          <a:endParaRPr lang="id-ID" sz="1800" dirty="0">
            <a:solidFill>
              <a:schemeClr val="bg1">
                <a:lumMod val="95000"/>
                <a:lumOff val="5000"/>
              </a:schemeClr>
            </a:solidFill>
          </a:endParaRPr>
        </a:p>
      </dgm:t>
    </dgm:pt>
    <dgm:pt modelId="{D023DE0C-E660-4EF2-B267-DE3A95030430}" type="pres">
      <dgm:prSet presAssocID="{71333626-9638-4B25-B132-7E8249895E72}" presName="Name0" presStyleCnt="0">
        <dgm:presLayoutVars>
          <dgm:chMax/>
          <dgm:chPref/>
          <dgm:dir/>
          <dgm:animLvl val="lvl"/>
        </dgm:presLayoutVars>
      </dgm:prSet>
      <dgm:spPr/>
      <dgm:t>
        <a:bodyPr/>
        <a:lstStyle/>
        <a:p>
          <a:endParaRPr lang="id-ID"/>
        </a:p>
      </dgm:t>
    </dgm:pt>
    <dgm:pt modelId="{50084D37-34F9-4499-84F1-5FBB922C3EE8}" type="pres">
      <dgm:prSet presAssocID="{00B03500-A8A1-4C3C-A483-A3188A6E13A0}" presName="composite" presStyleCnt="0"/>
      <dgm:spPr/>
    </dgm:pt>
    <dgm:pt modelId="{69D74E10-A8E9-4FD2-B7F9-8410AA8F0D29}" type="pres">
      <dgm:prSet presAssocID="{00B03500-A8A1-4C3C-A483-A3188A6E13A0}" presName="Parent1" presStyleLbl="node1" presStyleIdx="0" presStyleCnt="10" custScaleX="235047" custLinFactX="137763" custLinFactNeighborX="200000" custLinFactNeighborY="-113">
        <dgm:presLayoutVars>
          <dgm:chMax val="1"/>
          <dgm:chPref val="1"/>
          <dgm:bulletEnabled val="1"/>
        </dgm:presLayoutVars>
      </dgm:prSet>
      <dgm:spPr/>
      <dgm:t>
        <a:bodyPr/>
        <a:lstStyle/>
        <a:p>
          <a:endParaRPr lang="id-ID"/>
        </a:p>
      </dgm:t>
    </dgm:pt>
    <dgm:pt modelId="{1FCD86DB-8311-4B39-B279-6DF9A33C096B}" type="pres">
      <dgm:prSet presAssocID="{00B03500-A8A1-4C3C-A483-A3188A6E13A0}" presName="Childtext1" presStyleLbl="revTx" presStyleIdx="0" presStyleCnt="5">
        <dgm:presLayoutVars>
          <dgm:chMax val="0"/>
          <dgm:chPref val="0"/>
          <dgm:bulletEnabled val="1"/>
        </dgm:presLayoutVars>
      </dgm:prSet>
      <dgm:spPr/>
    </dgm:pt>
    <dgm:pt modelId="{D077AB5A-D54F-49D5-898D-1B71469405F5}" type="pres">
      <dgm:prSet presAssocID="{00B03500-A8A1-4C3C-A483-A3188A6E13A0}" presName="BalanceSpacing" presStyleCnt="0"/>
      <dgm:spPr/>
    </dgm:pt>
    <dgm:pt modelId="{05B4C493-5B89-4DE3-87C9-361FC8AE3618}" type="pres">
      <dgm:prSet presAssocID="{00B03500-A8A1-4C3C-A483-A3188A6E13A0}" presName="BalanceSpacing1" presStyleCnt="0"/>
      <dgm:spPr/>
    </dgm:pt>
    <dgm:pt modelId="{732AB82E-A419-4DD3-BB2A-15309C5C824B}" type="pres">
      <dgm:prSet presAssocID="{050624F3-02C6-4788-AAAC-3BAEE602EE11}" presName="Accent1Text" presStyleLbl="node1" presStyleIdx="1" presStyleCnt="10" custScaleX="260427" custLinFactX="-113291" custLinFactNeighborX="-200000" custLinFactNeighborY="8442"/>
      <dgm:spPr/>
      <dgm:t>
        <a:bodyPr/>
        <a:lstStyle/>
        <a:p>
          <a:endParaRPr lang="id-ID"/>
        </a:p>
      </dgm:t>
    </dgm:pt>
    <dgm:pt modelId="{2E33E6BE-7546-45CA-9199-46321118710D}" type="pres">
      <dgm:prSet presAssocID="{050624F3-02C6-4788-AAAC-3BAEE602EE11}" presName="spaceBetweenRectangles" presStyleCnt="0"/>
      <dgm:spPr/>
    </dgm:pt>
    <dgm:pt modelId="{4724FC21-9D6B-40D1-A3E4-012A02A3DAA5}" type="pres">
      <dgm:prSet presAssocID="{DE0E7FCF-9212-4EAE-AA39-229835A15F20}" presName="composite" presStyleCnt="0"/>
      <dgm:spPr/>
    </dgm:pt>
    <dgm:pt modelId="{0F680FDE-73EE-46F2-8824-2BD705852961}" type="pres">
      <dgm:prSet presAssocID="{DE0E7FCF-9212-4EAE-AA39-229835A15F20}" presName="Parent1" presStyleLbl="node1" presStyleIdx="2" presStyleCnt="10" custScaleX="277607" custLinFactNeighborX="19047" custLinFactNeighborY="-77605">
        <dgm:presLayoutVars>
          <dgm:chMax val="1"/>
          <dgm:chPref val="1"/>
          <dgm:bulletEnabled val="1"/>
        </dgm:presLayoutVars>
      </dgm:prSet>
      <dgm:spPr/>
      <dgm:t>
        <a:bodyPr/>
        <a:lstStyle/>
        <a:p>
          <a:endParaRPr lang="id-ID"/>
        </a:p>
      </dgm:t>
    </dgm:pt>
    <dgm:pt modelId="{D6B3327D-FDD8-4E63-82B1-415586B72A82}" type="pres">
      <dgm:prSet presAssocID="{DE0E7FCF-9212-4EAE-AA39-229835A15F20}" presName="Childtext1" presStyleLbl="revTx" presStyleIdx="1" presStyleCnt="5">
        <dgm:presLayoutVars>
          <dgm:chMax val="0"/>
          <dgm:chPref val="0"/>
          <dgm:bulletEnabled val="1"/>
        </dgm:presLayoutVars>
      </dgm:prSet>
      <dgm:spPr/>
      <dgm:t>
        <a:bodyPr/>
        <a:lstStyle/>
        <a:p>
          <a:endParaRPr lang="id-ID"/>
        </a:p>
      </dgm:t>
    </dgm:pt>
    <dgm:pt modelId="{D8B92630-AC39-4675-A555-BF2367F3CEEC}" type="pres">
      <dgm:prSet presAssocID="{DE0E7FCF-9212-4EAE-AA39-229835A15F20}" presName="BalanceSpacing" presStyleCnt="0"/>
      <dgm:spPr/>
    </dgm:pt>
    <dgm:pt modelId="{8128AF29-8655-4532-86E5-AB1BF8CFAF1B}" type="pres">
      <dgm:prSet presAssocID="{DE0E7FCF-9212-4EAE-AA39-229835A15F20}" presName="BalanceSpacing1" presStyleCnt="0"/>
      <dgm:spPr/>
    </dgm:pt>
    <dgm:pt modelId="{30527C8B-0F65-4EB6-B508-E7F6FE8DEA51}" type="pres">
      <dgm:prSet presAssocID="{9D673D94-1C90-48A4-BCAE-31492ED61134}" presName="Accent1Text" presStyleLbl="node1" presStyleIdx="3" presStyleCnt="10" custScaleX="260637" custLinFactX="100000" custLinFactNeighborX="178499" custLinFactNeighborY="26218"/>
      <dgm:spPr/>
      <dgm:t>
        <a:bodyPr/>
        <a:lstStyle/>
        <a:p>
          <a:endParaRPr lang="id-ID"/>
        </a:p>
      </dgm:t>
    </dgm:pt>
    <dgm:pt modelId="{92851309-014C-485A-966D-E3E88326BB74}" type="pres">
      <dgm:prSet presAssocID="{9D673D94-1C90-48A4-BCAE-31492ED61134}" presName="spaceBetweenRectangles" presStyleCnt="0"/>
      <dgm:spPr/>
    </dgm:pt>
    <dgm:pt modelId="{8BAFE1EF-6430-4F3A-ABCC-D6FE22DA44D2}" type="pres">
      <dgm:prSet presAssocID="{F5F95797-8092-4049-99A5-8FB863FAC8FF}" presName="composite" presStyleCnt="0"/>
      <dgm:spPr/>
    </dgm:pt>
    <dgm:pt modelId="{6CF4CEFD-9E4B-453B-BC82-095D3B120963}" type="pres">
      <dgm:prSet presAssocID="{F5F95797-8092-4049-99A5-8FB863FAC8FF}" presName="Parent1" presStyleLbl="node1" presStyleIdx="4" presStyleCnt="10" custScaleX="260635" custLinFactX="150557" custLinFactNeighborX="200000" custLinFactNeighborY="78214">
        <dgm:presLayoutVars>
          <dgm:chMax val="1"/>
          <dgm:chPref val="1"/>
          <dgm:bulletEnabled val="1"/>
        </dgm:presLayoutVars>
      </dgm:prSet>
      <dgm:spPr/>
      <dgm:t>
        <a:bodyPr/>
        <a:lstStyle/>
        <a:p>
          <a:endParaRPr lang="id-ID"/>
        </a:p>
      </dgm:t>
    </dgm:pt>
    <dgm:pt modelId="{478A59F9-BC9B-43E1-9330-EEEAD780A471}" type="pres">
      <dgm:prSet presAssocID="{F5F95797-8092-4049-99A5-8FB863FAC8FF}" presName="Childtext1" presStyleLbl="revTx" presStyleIdx="2" presStyleCnt="5">
        <dgm:presLayoutVars>
          <dgm:chMax val="0"/>
          <dgm:chPref val="0"/>
          <dgm:bulletEnabled val="1"/>
        </dgm:presLayoutVars>
      </dgm:prSet>
      <dgm:spPr/>
      <dgm:t>
        <a:bodyPr/>
        <a:lstStyle/>
        <a:p>
          <a:endParaRPr lang="id-ID"/>
        </a:p>
      </dgm:t>
    </dgm:pt>
    <dgm:pt modelId="{785ECF32-97D0-47C5-B1CB-908332981AF4}" type="pres">
      <dgm:prSet presAssocID="{F5F95797-8092-4049-99A5-8FB863FAC8FF}" presName="BalanceSpacing" presStyleCnt="0"/>
      <dgm:spPr/>
    </dgm:pt>
    <dgm:pt modelId="{68880E10-0420-49B4-9071-58414B198548}" type="pres">
      <dgm:prSet presAssocID="{F5F95797-8092-4049-99A5-8FB863FAC8FF}" presName="BalanceSpacing1" presStyleCnt="0"/>
      <dgm:spPr/>
    </dgm:pt>
    <dgm:pt modelId="{57653231-2391-431E-BBE0-6F19CE5FAE07}" type="pres">
      <dgm:prSet presAssocID="{5F9664E3-5DB3-429C-9A02-83B9024EBA66}" presName="Accent1Text" presStyleLbl="node1" presStyleIdx="5" presStyleCnt="10" custScaleX="217995" custLinFactX="-131407" custLinFactNeighborX="-200000" custLinFactNeighborY="1221"/>
      <dgm:spPr/>
      <dgm:t>
        <a:bodyPr/>
        <a:lstStyle/>
        <a:p>
          <a:endParaRPr lang="id-ID"/>
        </a:p>
      </dgm:t>
    </dgm:pt>
    <dgm:pt modelId="{26419082-2B83-4DF9-B1A2-F993B5FB3DAF}" type="pres">
      <dgm:prSet presAssocID="{5F9664E3-5DB3-429C-9A02-83B9024EBA66}" presName="spaceBetweenRectangles" presStyleCnt="0"/>
      <dgm:spPr/>
    </dgm:pt>
    <dgm:pt modelId="{029E4C52-61CC-4DF6-B087-85CB59915003}" type="pres">
      <dgm:prSet presAssocID="{7745A428-7F57-4AD7-9727-343BA8411405}" presName="composite" presStyleCnt="0"/>
      <dgm:spPr/>
    </dgm:pt>
    <dgm:pt modelId="{7BD9AE0A-1F2F-4EBD-A005-A46C638DA780}" type="pres">
      <dgm:prSet presAssocID="{7745A428-7F57-4AD7-9727-343BA8411405}" presName="Parent1" presStyleLbl="node1" presStyleIdx="6" presStyleCnt="10" custScaleX="184073" custLinFactX="-197738" custLinFactNeighborX="-200000" custLinFactNeighborY="92964">
        <dgm:presLayoutVars>
          <dgm:chMax val="1"/>
          <dgm:chPref val="1"/>
          <dgm:bulletEnabled val="1"/>
        </dgm:presLayoutVars>
      </dgm:prSet>
      <dgm:spPr/>
      <dgm:t>
        <a:bodyPr/>
        <a:lstStyle/>
        <a:p>
          <a:endParaRPr lang="id-ID"/>
        </a:p>
      </dgm:t>
    </dgm:pt>
    <dgm:pt modelId="{C613B696-38A7-45EB-959C-C75DA26D4C25}" type="pres">
      <dgm:prSet presAssocID="{7745A428-7F57-4AD7-9727-343BA8411405}" presName="Childtext1" presStyleLbl="revTx" presStyleIdx="3" presStyleCnt="5">
        <dgm:presLayoutVars>
          <dgm:chMax val="0"/>
          <dgm:chPref val="0"/>
          <dgm:bulletEnabled val="1"/>
        </dgm:presLayoutVars>
      </dgm:prSet>
      <dgm:spPr/>
      <dgm:t>
        <a:bodyPr/>
        <a:lstStyle/>
        <a:p>
          <a:endParaRPr lang="id-ID"/>
        </a:p>
      </dgm:t>
    </dgm:pt>
    <dgm:pt modelId="{4D85EB4E-2B17-4E48-B954-FE10B4095293}" type="pres">
      <dgm:prSet presAssocID="{7745A428-7F57-4AD7-9727-343BA8411405}" presName="BalanceSpacing" presStyleCnt="0"/>
      <dgm:spPr/>
    </dgm:pt>
    <dgm:pt modelId="{9C2D3DE0-E977-4FC3-9397-22D98A8EB7EA}" type="pres">
      <dgm:prSet presAssocID="{7745A428-7F57-4AD7-9727-343BA8411405}" presName="BalanceSpacing1" presStyleCnt="0"/>
      <dgm:spPr/>
    </dgm:pt>
    <dgm:pt modelId="{8278B1CA-44F8-4CB1-B39A-96A31185C450}" type="pres">
      <dgm:prSet presAssocID="{1E9099D5-495A-4BC9-B34C-80247417626F}" presName="Accent1Text" presStyleLbl="node1" presStyleIdx="7" presStyleCnt="10" custScaleX="216262" custScaleY="106053" custLinFactX="104076" custLinFactY="30209" custLinFactNeighborX="200000" custLinFactNeighborY="100000"/>
      <dgm:spPr/>
      <dgm:t>
        <a:bodyPr/>
        <a:lstStyle/>
        <a:p>
          <a:endParaRPr lang="id-ID"/>
        </a:p>
      </dgm:t>
    </dgm:pt>
    <dgm:pt modelId="{1F18F7CF-AE30-4737-A065-3E2AD5E1444E}" type="pres">
      <dgm:prSet presAssocID="{1E9099D5-495A-4BC9-B34C-80247417626F}" presName="spaceBetweenRectangles" presStyleCnt="0"/>
      <dgm:spPr/>
    </dgm:pt>
    <dgm:pt modelId="{0108388A-AA0D-40E9-BDC1-4CE94230C195}" type="pres">
      <dgm:prSet presAssocID="{922CA6E1-0806-48E6-AF23-F6C28758E537}" presName="composite" presStyleCnt="0"/>
      <dgm:spPr/>
    </dgm:pt>
    <dgm:pt modelId="{FE6ED850-099E-4F77-8B0D-1CB544B7B974}" type="pres">
      <dgm:prSet presAssocID="{922CA6E1-0806-48E6-AF23-F6C28758E537}" presName="Parent1" presStyleLbl="node1" presStyleIdx="8" presStyleCnt="10" custScaleX="323317" custScaleY="162315" custLinFactY="-84161" custLinFactNeighborX="-77713" custLinFactNeighborY="-100000">
        <dgm:presLayoutVars>
          <dgm:chMax val="1"/>
          <dgm:chPref val="1"/>
          <dgm:bulletEnabled val="1"/>
        </dgm:presLayoutVars>
      </dgm:prSet>
      <dgm:spPr/>
      <dgm:t>
        <a:bodyPr/>
        <a:lstStyle/>
        <a:p>
          <a:endParaRPr lang="id-ID"/>
        </a:p>
      </dgm:t>
    </dgm:pt>
    <dgm:pt modelId="{A4CE298D-B8E0-4677-8E1B-AC5987FAD06E}" type="pres">
      <dgm:prSet presAssocID="{922CA6E1-0806-48E6-AF23-F6C28758E537}" presName="Childtext1" presStyleLbl="revTx" presStyleIdx="4" presStyleCnt="5">
        <dgm:presLayoutVars>
          <dgm:chMax val="0"/>
          <dgm:chPref val="0"/>
          <dgm:bulletEnabled val="1"/>
        </dgm:presLayoutVars>
      </dgm:prSet>
      <dgm:spPr/>
    </dgm:pt>
    <dgm:pt modelId="{2446A996-A0F2-482F-8271-25CDDA168C7D}" type="pres">
      <dgm:prSet presAssocID="{922CA6E1-0806-48E6-AF23-F6C28758E537}" presName="BalanceSpacing" presStyleCnt="0"/>
      <dgm:spPr/>
    </dgm:pt>
    <dgm:pt modelId="{F5329FFC-E2A7-401D-9342-513A9218A846}" type="pres">
      <dgm:prSet presAssocID="{922CA6E1-0806-48E6-AF23-F6C28758E537}" presName="BalanceSpacing1" presStyleCnt="0"/>
      <dgm:spPr/>
    </dgm:pt>
    <dgm:pt modelId="{5988B675-173B-465E-ABB6-81F0797D4229}" type="pres">
      <dgm:prSet presAssocID="{E55B592D-C358-45C5-8735-820487B70F3D}" presName="Accent1Text" presStyleLbl="node1" presStyleIdx="9" presStyleCnt="10" custScaleX="282824" custScaleY="117981" custLinFactNeighborX="40620" custLinFactNeighborY="-3269"/>
      <dgm:spPr/>
      <dgm:t>
        <a:bodyPr/>
        <a:lstStyle/>
        <a:p>
          <a:endParaRPr lang="id-ID"/>
        </a:p>
      </dgm:t>
    </dgm:pt>
  </dgm:ptLst>
  <dgm:cxnLst>
    <dgm:cxn modelId="{AB59403C-9CD4-4F7F-8DC6-03937E014483}" srcId="{71333626-9638-4B25-B132-7E8249895E72}" destId="{922CA6E1-0806-48E6-AF23-F6C28758E537}" srcOrd="4" destOrd="0" parTransId="{5BA666B7-DC1E-491B-B613-1DA62E8AC17F}" sibTransId="{E55B592D-C358-45C5-8735-820487B70F3D}"/>
    <dgm:cxn modelId="{FD975EE3-ECCE-4923-A80B-A113D5373674}" type="presOf" srcId="{DE0E7FCF-9212-4EAE-AA39-229835A15F20}" destId="{0F680FDE-73EE-46F2-8824-2BD705852961}" srcOrd="0" destOrd="0" presId="urn:microsoft.com/office/officeart/2008/layout/AlternatingHexagons"/>
    <dgm:cxn modelId="{60FF09B5-06CD-49A5-9942-0FF2D01EA9B5}" srcId="{71333626-9638-4B25-B132-7E8249895E72}" destId="{00B03500-A8A1-4C3C-A483-A3188A6E13A0}" srcOrd="0" destOrd="0" parTransId="{BF2791AA-649B-4031-AAD4-31ACDBDE7C27}" sibTransId="{050624F3-02C6-4788-AAAC-3BAEE602EE11}"/>
    <dgm:cxn modelId="{3CB40D79-A681-4463-8056-0D87120D588A}" type="presOf" srcId="{71333626-9638-4B25-B132-7E8249895E72}" destId="{D023DE0C-E660-4EF2-B267-DE3A95030430}" srcOrd="0" destOrd="0" presId="urn:microsoft.com/office/officeart/2008/layout/AlternatingHexagons"/>
    <dgm:cxn modelId="{1D4395F9-6657-42FE-A529-37A368032847}" type="presOf" srcId="{E55B592D-C358-45C5-8735-820487B70F3D}" destId="{5988B675-173B-465E-ABB6-81F0797D4229}" srcOrd="0" destOrd="0" presId="urn:microsoft.com/office/officeart/2008/layout/AlternatingHexagons"/>
    <dgm:cxn modelId="{5B295CB3-063F-4AB5-B850-91F0A861915B}" srcId="{71333626-9638-4B25-B132-7E8249895E72}" destId="{DE0E7FCF-9212-4EAE-AA39-229835A15F20}" srcOrd="1" destOrd="0" parTransId="{9E29A560-6951-4AF5-9B33-1FEF75B9ADE1}" sibTransId="{9D673D94-1C90-48A4-BCAE-31492ED61134}"/>
    <dgm:cxn modelId="{DEDC722D-454D-4932-94D3-564465F500C1}" type="presOf" srcId="{050624F3-02C6-4788-AAAC-3BAEE602EE11}" destId="{732AB82E-A419-4DD3-BB2A-15309C5C824B}" srcOrd="0" destOrd="0" presId="urn:microsoft.com/office/officeart/2008/layout/AlternatingHexagons"/>
    <dgm:cxn modelId="{3E27634E-51F0-4271-9F79-182370FCA34D}" type="presOf" srcId="{00B03500-A8A1-4C3C-A483-A3188A6E13A0}" destId="{69D74E10-A8E9-4FD2-B7F9-8410AA8F0D29}" srcOrd="0" destOrd="0" presId="urn:microsoft.com/office/officeart/2008/layout/AlternatingHexagons"/>
    <dgm:cxn modelId="{818D2F6E-E7A9-4B6A-9FAC-39EE5E5CFB54}" type="presOf" srcId="{9D673D94-1C90-48A4-BCAE-31492ED61134}" destId="{30527C8B-0F65-4EB6-B508-E7F6FE8DEA51}" srcOrd="0" destOrd="0" presId="urn:microsoft.com/office/officeart/2008/layout/AlternatingHexagons"/>
    <dgm:cxn modelId="{93CB5C8D-2C7A-449F-AB7E-5E7836D116BA}" srcId="{7745A428-7F57-4AD7-9727-343BA8411405}" destId="{E929174A-D16D-42A5-9BD4-C00BDB38670F}" srcOrd="0" destOrd="0" parTransId="{937676CB-FAD3-4DA0-A1B1-8174EE529561}" sibTransId="{47B7E19A-B0AD-499E-9DE4-87E6ECD4306B}"/>
    <dgm:cxn modelId="{3DB18528-4B5A-4FFC-A2A0-4A50FB4AF72E}" type="presOf" srcId="{5F9664E3-5DB3-429C-9A02-83B9024EBA66}" destId="{57653231-2391-431E-BBE0-6F19CE5FAE07}" srcOrd="0" destOrd="0" presId="urn:microsoft.com/office/officeart/2008/layout/AlternatingHexagons"/>
    <dgm:cxn modelId="{19123016-96BE-4566-BC37-1E856529DDBE}" srcId="{71333626-9638-4B25-B132-7E8249895E72}" destId="{7745A428-7F57-4AD7-9727-343BA8411405}" srcOrd="3" destOrd="0" parTransId="{9E30BFC4-1113-4AC4-8EC4-6D6D0993019D}" sibTransId="{1E9099D5-495A-4BC9-B34C-80247417626F}"/>
    <dgm:cxn modelId="{189D84A9-DD7F-4160-8EE3-919BAC72B8DB}" type="presOf" srcId="{F5F95797-8092-4049-99A5-8FB863FAC8FF}" destId="{6CF4CEFD-9E4B-453B-BC82-095D3B120963}" srcOrd="0" destOrd="0" presId="urn:microsoft.com/office/officeart/2008/layout/AlternatingHexagons"/>
    <dgm:cxn modelId="{01F25F4A-6DAF-49A8-B3A6-71323B066E24}" type="presOf" srcId="{7745A428-7F57-4AD7-9727-343BA8411405}" destId="{7BD9AE0A-1F2F-4EBD-A005-A46C638DA780}" srcOrd="0" destOrd="0" presId="urn:microsoft.com/office/officeart/2008/layout/AlternatingHexagons"/>
    <dgm:cxn modelId="{C7B1566D-F660-444E-A96F-F60CF7B80B9F}" type="presOf" srcId="{E929174A-D16D-42A5-9BD4-C00BDB38670F}" destId="{C613B696-38A7-45EB-959C-C75DA26D4C25}" srcOrd="0" destOrd="0" presId="urn:microsoft.com/office/officeart/2008/layout/AlternatingHexagons"/>
    <dgm:cxn modelId="{732430A2-8DCA-409D-99D4-B548AC6100BB}" type="presOf" srcId="{1E9099D5-495A-4BC9-B34C-80247417626F}" destId="{8278B1CA-44F8-4CB1-B39A-96A31185C450}" srcOrd="0" destOrd="0" presId="urn:microsoft.com/office/officeart/2008/layout/AlternatingHexagons"/>
    <dgm:cxn modelId="{4F633B63-8746-4AA7-B759-45147DD15931}" type="presOf" srcId="{922CA6E1-0806-48E6-AF23-F6C28758E537}" destId="{FE6ED850-099E-4F77-8B0D-1CB544B7B974}" srcOrd="0" destOrd="0" presId="urn:microsoft.com/office/officeart/2008/layout/AlternatingHexagons"/>
    <dgm:cxn modelId="{ADC8FB93-C367-4594-A3D2-CF6A4BFB9A28}" srcId="{71333626-9638-4B25-B132-7E8249895E72}" destId="{F5F95797-8092-4049-99A5-8FB863FAC8FF}" srcOrd="2" destOrd="0" parTransId="{CDB3D1E0-8855-4333-9B1A-E90EC11C6764}" sibTransId="{5F9664E3-5DB3-429C-9A02-83B9024EBA66}"/>
    <dgm:cxn modelId="{BD8B8309-5DA7-497E-8497-56F0DB22F841}" type="presParOf" srcId="{D023DE0C-E660-4EF2-B267-DE3A95030430}" destId="{50084D37-34F9-4499-84F1-5FBB922C3EE8}" srcOrd="0" destOrd="0" presId="urn:microsoft.com/office/officeart/2008/layout/AlternatingHexagons"/>
    <dgm:cxn modelId="{637C9F02-D5DE-4A13-8832-FF7EF0A0D83A}" type="presParOf" srcId="{50084D37-34F9-4499-84F1-5FBB922C3EE8}" destId="{69D74E10-A8E9-4FD2-B7F9-8410AA8F0D29}" srcOrd="0" destOrd="0" presId="urn:microsoft.com/office/officeart/2008/layout/AlternatingHexagons"/>
    <dgm:cxn modelId="{3EAEB93C-77CE-4753-9129-95629E36C84D}" type="presParOf" srcId="{50084D37-34F9-4499-84F1-5FBB922C3EE8}" destId="{1FCD86DB-8311-4B39-B279-6DF9A33C096B}" srcOrd="1" destOrd="0" presId="urn:microsoft.com/office/officeart/2008/layout/AlternatingHexagons"/>
    <dgm:cxn modelId="{87D91852-AEFF-430D-9CCB-61E01391E89C}" type="presParOf" srcId="{50084D37-34F9-4499-84F1-5FBB922C3EE8}" destId="{D077AB5A-D54F-49D5-898D-1B71469405F5}" srcOrd="2" destOrd="0" presId="urn:microsoft.com/office/officeart/2008/layout/AlternatingHexagons"/>
    <dgm:cxn modelId="{814DFD2A-1CEA-4DE3-A33A-2F7FEED5A577}" type="presParOf" srcId="{50084D37-34F9-4499-84F1-5FBB922C3EE8}" destId="{05B4C493-5B89-4DE3-87C9-361FC8AE3618}" srcOrd="3" destOrd="0" presId="urn:microsoft.com/office/officeart/2008/layout/AlternatingHexagons"/>
    <dgm:cxn modelId="{8026AD87-5D56-4E67-AA96-93323708C160}" type="presParOf" srcId="{50084D37-34F9-4499-84F1-5FBB922C3EE8}" destId="{732AB82E-A419-4DD3-BB2A-15309C5C824B}" srcOrd="4" destOrd="0" presId="urn:microsoft.com/office/officeart/2008/layout/AlternatingHexagons"/>
    <dgm:cxn modelId="{E030BB8F-0455-4E21-AB52-8021ECCDD735}" type="presParOf" srcId="{D023DE0C-E660-4EF2-B267-DE3A95030430}" destId="{2E33E6BE-7546-45CA-9199-46321118710D}" srcOrd="1" destOrd="0" presId="urn:microsoft.com/office/officeart/2008/layout/AlternatingHexagons"/>
    <dgm:cxn modelId="{E7A5AFA3-DE54-4B89-A80D-78F5FE770ACA}" type="presParOf" srcId="{D023DE0C-E660-4EF2-B267-DE3A95030430}" destId="{4724FC21-9D6B-40D1-A3E4-012A02A3DAA5}" srcOrd="2" destOrd="0" presId="urn:microsoft.com/office/officeart/2008/layout/AlternatingHexagons"/>
    <dgm:cxn modelId="{387E66E1-AF6E-4DDA-9CA4-49EEBCEAB7F8}" type="presParOf" srcId="{4724FC21-9D6B-40D1-A3E4-012A02A3DAA5}" destId="{0F680FDE-73EE-46F2-8824-2BD705852961}" srcOrd="0" destOrd="0" presId="urn:microsoft.com/office/officeart/2008/layout/AlternatingHexagons"/>
    <dgm:cxn modelId="{A131DF6B-B197-4FBC-A09B-94487827EEBA}" type="presParOf" srcId="{4724FC21-9D6B-40D1-A3E4-012A02A3DAA5}" destId="{D6B3327D-FDD8-4E63-82B1-415586B72A82}" srcOrd="1" destOrd="0" presId="urn:microsoft.com/office/officeart/2008/layout/AlternatingHexagons"/>
    <dgm:cxn modelId="{2845C441-8042-4019-ADC0-C2822AD96A03}" type="presParOf" srcId="{4724FC21-9D6B-40D1-A3E4-012A02A3DAA5}" destId="{D8B92630-AC39-4675-A555-BF2367F3CEEC}" srcOrd="2" destOrd="0" presId="urn:microsoft.com/office/officeart/2008/layout/AlternatingHexagons"/>
    <dgm:cxn modelId="{F8FF77E7-677E-43B4-991B-D8606B741452}" type="presParOf" srcId="{4724FC21-9D6B-40D1-A3E4-012A02A3DAA5}" destId="{8128AF29-8655-4532-86E5-AB1BF8CFAF1B}" srcOrd="3" destOrd="0" presId="urn:microsoft.com/office/officeart/2008/layout/AlternatingHexagons"/>
    <dgm:cxn modelId="{EE457115-138E-4A62-908D-2EDF96B9E324}" type="presParOf" srcId="{4724FC21-9D6B-40D1-A3E4-012A02A3DAA5}" destId="{30527C8B-0F65-4EB6-B508-E7F6FE8DEA51}" srcOrd="4" destOrd="0" presId="urn:microsoft.com/office/officeart/2008/layout/AlternatingHexagons"/>
    <dgm:cxn modelId="{86FFE503-0FB8-42CC-8343-1DAE58F1AA1A}" type="presParOf" srcId="{D023DE0C-E660-4EF2-B267-DE3A95030430}" destId="{92851309-014C-485A-966D-E3E88326BB74}" srcOrd="3" destOrd="0" presId="urn:microsoft.com/office/officeart/2008/layout/AlternatingHexagons"/>
    <dgm:cxn modelId="{543A9AB6-2302-472B-BBBE-31E7CAECB66A}" type="presParOf" srcId="{D023DE0C-E660-4EF2-B267-DE3A95030430}" destId="{8BAFE1EF-6430-4F3A-ABCC-D6FE22DA44D2}" srcOrd="4" destOrd="0" presId="urn:microsoft.com/office/officeart/2008/layout/AlternatingHexagons"/>
    <dgm:cxn modelId="{1DD984F8-978A-479C-A52F-D4E346C14840}" type="presParOf" srcId="{8BAFE1EF-6430-4F3A-ABCC-D6FE22DA44D2}" destId="{6CF4CEFD-9E4B-453B-BC82-095D3B120963}" srcOrd="0" destOrd="0" presId="urn:microsoft.com/office/officeart/2008/layout/AlternatingHexagons"/>
    <dgm:cxn modelId="{BE906DAE-446B-4261-BA92-07F51DAFD9AD}" type="presParOf" srcId="{8BAFE1EF-6430-4F3A-ABCC-D6FE22DA44D2}" destId="{478A59F9-BC9B-43E1-9330-EEEAD780A471}" srcOrd="1" destOrd="0" presId="urn:microsoft.com/office/officeart/2008/layout/AlternatingHexagons"/>
    <dgm:cxn modelId="{0118BF6A-148D-434C-987F-ACAFFA462294}" type="presParOf" srcId="{8BAFE1EF-6430-4F3A-ABCC-D6FE22DA44D2}" destId="{785ECF32-97D0-47C5-B1CB-908332981AF4}" srcOrd="2" destOrd="0" presId="urn:microsoft.com/office/officeart/2008/layout/AlternatingHexagons"/>
    <dgm:cxn modelId="{AFD2016C-328E-4D76-A24A-255004F3562C}" type="presParOf" srcId="{8BAFE1EF-6430-4F3A-ABCC-D6FE22DA44D2}" destId="{68880E10-0420-49B4-9071-58414B198548}" srcOrd="3" destOrd="0" presId="urn:microsoft.com/office/officeart/2008/layout/AlternatingHexagons"/>
    <dgm:cxn modelId="{3B610E2F-2C61-472B-8DFF-131667058D92}" type="presParOf" srcId="{8BAFE1EF-6430-4F3A-ABCC-D6FE22DA44D2}" destId="{57653231-2391-431E-BBE0-6F19CE5FAE07}" srcOrd="4" destOrd="0" presId="urn:microsoft.com/office/officeart/2008/layout/AlternatingHexagons"/>
    <dgm:cxn modelId="{6F74EF6C-1D8C-442E-875B-1BAD22B493CE}" type="presParOf" srcId="{D023DE0C-E660-4EF2-B267-DE3A95030430}" destId="{26419082-2B83-4DF9-B1A2-F993B5FB3DAF}" srcOrd="5" destOrd="0" presId="urn:microsoft.com/office/officeart/2008/layout/AlternatingHexagons"/>
    <dgm:cxn modelId="{2CA24E08-4207-4EB5-8B9D-ABA60AC97B33}" type="presParOf" srcId="{D023DE0C-E660-4EF2-B267-DE3A95030430}" destId="{029E4C52-61CC-4DF6-B087-85CB59915003}" srcOrd="6" destOrd="0" presId="urn:microsoft.com/office/officeart/2008/layout/AlternatingHexagons"/>
    <dgm:cxn modelId="{2CD95A69-5AFE-4784-8B2F-C16B9CCBAE2B}" type="presParOf" srcId="{029E4C52-61CC-4DF6-B087-85CB59915003}" destId="{7BD9AE0A-1F2F-4EBD-A005-A46C638DA780}" srcOrd="0" destOrd="0" presId="urn:microsoft.com/office/officeart/2008/layout/AlternatingHexagons"/>
    <dgm:cxn modelId="{ECF0F32B-5985-4282-887A-77AC3586CA42}" type="presParOf" srcId="{029E4C52-61CC-4DF6-B087-85CB59915003}" destId="{C613B696-38A7-45EB-959C-C75DA26D4C25}" srcOrd="1" destOrd="0" presId="urn:microsoft.com/office/officeart/2008/layout/AlternatingHexagons"/>
    <dgm:cxn modelId="{DAE5E0C4-3CFC-44DE-AF86-A0D3EEADD267}" type="presParOf" srcId="{029E4C52-61CC-4DF6-B087-85CB59915003}" destId="{4D85EB4E-2B17-4E48-B954-FE10B4095293}" srcOrd="2" destOrd="0" presId="urn:microsoft.com/office/officeart/2008/layout/AlternatingHexagons"/>
    <dgm:cxn modelId="{845412CD-8B1C-4663-B7B8-C81236653984}" type="presParOf" srcId="{029E4C52-61CC-4DF6-B087-85CB59915003}" destId="{9C2D3DE0-E977-4FC3-9397-22D98A8EB7EA}" srcOrd="3" destOrd="0" presId="urn:microsoft.com/office/officeart/2008/layout/AlternatingHexagons"/>
    <dgm:cxn modelId="{07C988A1-2BA3-459B-805A-89F151D1894D}" type="presParOf" srcId="{029E4C52-61CC-4DF6-B087-85CB59915003}" destId="{8278B1CA-44F8-4CB1-B39A-96A31185C450}" srcOrd="4" destOrd="0" presId="urn:microsoft.com/office/officeart/2008/layout/AlternatingHexagons"/>
    <dgm:cxn modelId="{C2397198-276B-49FA-8D8E-7A1FE692EF9B}" type="presParOf" srcId="{D023DE0C-E660-4EF2-B267-DE3A95030430}" destId="{1F18F7CF-AE30-4737-A065-3E2AD5E1444E}" srcOrd="7" destOrd="0" presId="urn:microsoft.com/office/officeart/2008/layout/AlternatingHexagons"/>
    <dgm:cxn modelId="{A16E9E90-86E9-4643-A72B-12EA10DA02CB}" type="presParOf" srcId="{D023DE0C-E660-4EF2-B267-DE3A95030430}" destId="{0108388A-AA0D-40E9-BDC1-4CE94230C195}" srcOrd="8" destOrd="0" presId="urn:microsoft.com/office/officeart/2008/layout/AlternatingHexagons"/>
    <dgm:cxn modelId="{45891E43-27CD-4F2E-9847-641046C75EC7}" type="presParOf" srcId="{0108388A-AA0D-40E9-BDC1-4CE94230C195}" destId="{FE6ED850-099E-4F77-8B0D-1CB544B7B974}" srcOrd="0" destOrd="0" presId="urn:microsoft.com/office/officeart/2008/layout/AlternatingHexagons"/>
    <dgm:cxn modelId="{F5CFB0C6-0170-4F65-95FF-380DF98CD022}" type="presParOf" srcId="{0108388A-AA0D-40E9-BDC1-4CE94230C195}" destId="{A4CE298D-B8E0-4677-8E1B-AC5987FAD06E}" srcOrd="1" destOrd="0" presId="urn:microsoft.com/office/officeart/2008/layout/AlternatingHexagons"/>
    <dgm:cxn modelId="{4074A2A9-1522-4CCB-9859-A74F29916DE0}" type="presParOf" srcId="{0108388A-AA0D-40E9-BDC1-4CE94230C195}" destId="{2446A996-A0F2-482F-8271-25CDDA168C7D}" srcOrd="2" destOrd="0" presId="urn:microsoft.com/office/officeart/2008/layout/AlternatingHexagons"/>
    <dgm:cxn modelId="{01260DF0-3BD5-41AB-8725-5628A31F21FC}" type="presParOf" srcId="{0108388A-AA0D-40E9-BDC1-4CE94230C195}" destId="{F5329FFC-E2A7-401D-9342-513A9218A846}" srcOrd="3" destOrd="0" presId="urn:microsoft.com/office/officeart/2008/layout/AlternatingHexagons"/>
    <dgm:cxn modelId="{83E2498E-4F08-47D7-BA0B-70CA90B3F801}" type="presParOf" srcId="{0108388A-AA0D-40E9-BDC1-4CE94230C195}" destId="{5988B675-173B-465E-ABB6-81F0797D4229}"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75269-6FDB-44CC-94D8-4694190DD3D4}">
      <dsp:nvSpPr>
        <dsp:cNvPr id="0" name=""/>
        <dsp:cNvSpPr/>
      </dsp:nvSpPr>
      <dsp:spPr>
        <a:xfrm>
          <a:off x="1303541" y="1768129"/>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Barat</a:t>
          </a:r>
        </a:p>
      </dsp:txBody>
      <dsp:txXfrm>
        <a:off x="1321517" y="1786105"/>
        <a:ext cx="1191549" cy="577798"/>
      </dsp:txXfrm>
    </dsp:sp>
    <dsp:sp modelId="{1A371F8D-7EC7-4B49-8D33-01294BF8EB62}">
      <dsp:nvSpPr>
        <dsp:cNvPr id="0" name=""/>
        <dsp:cNvSpPr/>
      </dsp:nvSpPr>
      <dsp:spPr>
        <a:xfrm rot="17692822">
          <a:off x="2193026" y="1536831"/>
          <a:ext cx="1167034" cy="17626"/>
        </a:xfrm>
        <a:custGeom>
          <a:avLst/>
          <a:gdLst/>
          <a:ahLst/>
          <a:cxnLst/>
          <a:rect l="0" t="0" r="0" b="0"/>
          <a:pathLst>
            <a:path>
              <a:moveTo>
                <a:pt x="0" y="8813"/>
              </a:moveTo>
              <a:lnTo>
                <a:pt x="1167034" y="88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2747368" y="1516468"/>
        <a:ext cx="58351" cy="58351"/>
      </dsp:txXfrm>
    </dsp:sp>
    <dsp:sp modelId="{50270E34-A5E5-4B72-B6F3-7BDC8783B475}">
      <dsp:nvSpPr>
        <dsp:cNvPr id="0" name=""/>
        <dsp:cNvSpPr/>
      </dsp:nvSpPr>
      <dsp:spPr>
        <a:xfrm>
          <a:off x="3022044" y="709408"/>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Eropa </a:t>
          </a:r>
        </a:p>
      </dsp:txBody>
      <dsp:txXfrm>
        <a:off x="3040020" y="727384"/>
        <a:ext cx="1191549" cy="577798"/>
      </dsp:txXfrm>
    </dsp:sp>
    <dsp:sp modelId="{16B77759-8286-4CE5-AAB9-ACACC8071E61}">
      <dsp:nvSpPr>
        <dsp:cNvPr id="0" name=""/>
        <dsp:cNvSpPr/>
      </dsp:nvSpPr>
      <dsp:spPr>
        <a:xfrm rot="18289469">
          <a:off x="4065147" y="654564"/>
          <a:ext cx="859799" cy="17626"/>
        </a:xfrm>
        <a:custGeom>
          <a:avLst/>
          <a:gdLst/>
          <a:ahLst/>
          <a:cxnLst/>
          <a:rect l="0" t="0" r="0" b="0"/>
          <a:pathLst>
            <a:path>
              <a:moveTo>
                <a:pt x="0" y="8813"/>
              </a:moveTo>
              <a:lnTo>
                <a:pt x="859799"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473551" y="641882"/>
        <a:ext cx="42989" cy="42989"/>
      </dsp:txXfrm>
    </dsp:sp>
    <dsp:sp modelId="{94D0F7FD-40C9-4A4B-BE55-36A700313F67}">
      <dsp:nvSpPr>
        <dsp:cNvPr id="0" name=""/>
        <dsp:cNvSpPr/>
      </dsp:nvSpPr>
      <dsp:spPr>
        <a:xfrm>
          <a:off x="4740547" y="3595"/>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a:solidFill>
                <a:srgbClr val="FF0000"/>
              </a:solidFill>
              <a:latin typeface="High Tower Text" pitchFamily="18" charset="0"/>
            </a:rPr>
            <a:t>Inggris</a:t>
          </a:r>
          <a:endParaRPr lang="en-US" sz="1800" kern="1200" dirty="0">
            <a:solidFill>
              <a:srgbClr val="FF0000"/>
            </a:solidFill>
            <a:latin typeface="High Tower Text" pitchFamily="18" charset="0"/>
          </a:endParaRPr>
        </a:p>
      </dsp:txBody>
      <dsp:txXfrm>
        <a:off x="4758523" y="21571"/>
        <a:ext cx="1191549" cy="577798"/>
      </dsp:txXfrm>
    </dsp:sp>
    <dsp:sp modelId="{5E9D3AAC-3C7F-472F-A798-16DFCC6A79B0}">
      <dsp:nvSpPr>
        <dsp:cNvPr id="0" name=""/>
        <dsp:cNvSpPr/>
      </dsp:nvSpPr>
      <dsp:spPr>
        <a:xfrm>
          <a:off x="4249546" y="1007470"/>
          <a:ext cx="491000" cy="17626"/>
        </a:xfrm>
        <a:custGeom>
          <a:avLst/>
          <a:gdLst/>
          <a:ahLst/>
          <a:cxnLst/>
          <a:rect l="0" t="0" r="0" b="0"/>
          <a:pathLst>
            <a:path>
              <a:moveTo>
                <a:pt x="0" y="8813"/>
              </a:moveTo>
              <a:lnTo>
                <a:pt x="491000"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482771" y="1004009"/>
        <a:ext cx="24550" cy="24550"/>
      </dsp:txXfrm>
    </dsp:sp>
    <dsp:sp modelId="{83821AA1-F8F3-4EBA-B01A-5FB86DBBB294}">
      <dsp:nvSpPr>
        <dsp:cNvPr id="0" name=""/>
        <dsp:cNvSpPr/>
      </dsp:nvSpPr>
      <dsp:spPr>
        <a:xfrm>
          <a:off x="4740547" y="709408"/>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Perancis</a:t>
          </a:r>
        </a:p>
      </dsp:txBody>
      <dsp:txXfrm>
        <a:off x="4758523" y="727384"/>
        <a:ext cx="1191549" cy="577798"/>
      </dsp:txXfrm>
    </dsp:sp>
    <dsp:sp modelId="{EF647E26-9C33-4492-8C68-4FE93CCFB3AF}">
      <dsp:nvSpPr>
        <dsp:cNvPr id="0" name=""/>
        <dsp:cNvSpPr/>
      </dsp:nvSpPr>
      <dsp:spPr>
        <a:xfrm rot="3310531">
          <a:off x="4065147" y="1360377"/>
          <a:ext cx="859799" cy="17626"/>
        </a:xfrm>
        <a:custGeom>
          <a:avLst/>
          <a:gdLst/>
          <a:ahLst/>
          <a:cxnLst/>
          <a:rect l="0" t="0" r="0" b="0"/>
          <a:pathLst>
            <a:path>
              <a:moveTo>
                <a:pt x="0" y="8813"/>
              </a:moveTo>
              <a:lnTo>
                <a:pt x="859799"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473551" y="1347696"/>
        <a:ext cx="42989" cy="42989"/>
      </dsp:txXfrm>
    </dsp:sp>
    <dsp:sp modelId="{F89534B5-5390-4C80-8A2B-9FC95B53531D}">
      <dsp:nvSpPr>
        <dsp:cNvPr id="0" name=""/>
        <dsp:cNvSpPr/>
      </dsp:nvSpPr>
      <dsp:spPr>
        <a:xfrm>
          <a:off x="4740547" y="1415222"/>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Jerman</a:t>
          </a:r>
        </a:p>
      </dsp:txBody>
      <dsp:txXfrm>
        <a:off x="4758523" y="1433198"/>
        <a:ext cx="1191549" cy="577798"/>
      </dsp:txXfrm>
    </dsp:sp>
    <dsp:sp modelId="{BA7A1FD7-0D73-4E6B-97BB-4009550F9CCC}">
      <dsp:nvSpPr>
        <dsp:cNvPr id="0" name=""/>
        <dsp:cNvSpPr/>
      </dsp:nvSpPr>
      <dsp:spPr>
        <a:xfrm rot="2142401">
          <a:off x="2474209" y="2242644"/>
          <a:ext cx="604669" cy="17626"/>
        </a:xfrm>
        <a:custGeom>
          <a:avLst/>
          <a:gdLst/>
          <a:ahLst/>
          <a:cxnLst/>
          <a:rect l="0" t="0" r="0" b="0"/>
          <a:pathLst>
            <a:path>
              <a:moveTo>
                <a:pt x="0" y="8813"/>
              </a:moveTo>
              <a:lnTo>
                <a:pt x="604669" y="88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2761427" y="2236341"/>
        <a:ext cx="30233" cy="30233"/>
      </dsp:txXfrm>
    </dsp:sp>
    <dsp:sp modelId="{C6C3CC71-E826-4F6C-BB0A-F9F9F4F32B15}">
      <dsp:nvSpPr>
        <dsp:cNvPr id="0" name=""/>
        <dsp:cNvSpPr/>
      </dsp:nvSpPr>
      <dsp:spPr>
        <a:xfrm>
          <a:off x="3022044" y="2121035"/>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a:solidFill>
                <a:srgbClr val="FF0000"/>
              </a:solidFill>
              <a:latin typeface="High Tower Text" pitchFamily="18" charset="0"/>
            </a:rPr>
            <a:t>Amerika</a:t>
          </a:r>
          <a:r>
            <a:rPr lang="en-US" sz="1800" kern="1200" dirty="0">
              <a:solidFill>
                <a:srgbClr val="FF0000"/>
              </a:solidFill>
              <a:latin typeface="High Tower Text" pitchFamily="18" charset="0"/>
            </a:rPr>
            <a:t> </a:t>
          </a:r>
          <a:r>
            <a:rPr lang="en-US" sz="1800" kern="1200" dirty="0" err="1">
              <a:solidFill>
                <a:srgbClr val="FF0000"/>
              </a:solidFill>
              <a:latin typeface="High Tower Text" pitchFamily="18" charset="0"/>
            </a:rPr>
            <a:t>Serikat</a:t>
          </a:r>
          <a:r>
            <a:rPr lang="en-US" sz="1800" kern="1200" dirty="0">
              <a:solidFill>
                <a:srgbClr val="FF0000"/>
              </a:solidFill>
              <a:latin typeface="High Tower Text" pitchFamily="18" charset="0"/>
            </a:rPr>
            <a:t> </a:t>
          </a:r>
        </a:p>
      </dsp:txBody>
      <dsp:txXfrm>
        <a:off x="3040020" y="2139011"/>
        <a:ext cx="1191549" cy="577798"/>
      </dsp:txXfrm>
    </dsp:sp>
    <dsp:sp modelId="{1A278870-18DB-4C3D-9625-13649157F50B}">
      <dsp:nvSpPr>
        <dsp:cNvPr id="0" name=""/>
        <dsp:cNvSpPr/>
      </dsp:nvSpPr>
      <dsp:spPr>
        <a:xfrm>
          <a:off x="4249546" y="2419098"/>
          <a:ext cx="491000" cy="17626"/>
        </a:xfrm>
        <a:custGeom>
          <a:avLst/>
          <a:gdLst/>
          <a:ahLst/>
          <a:cxnLst/>
          <a:rect l="0" t="0" r="0" b="0"/>
          <a:pathLst>
            <a:path>
              <a:moveTo>
                <a:pt x="0" y="8813"/>
              </a:moveTo>
              <a:lnTo>
                <a:pt x="491000"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482771" y="2415636"/>
        <a:ext cx="24550" cy="24550"/>
      </dsp:txXfrm>
    </dsp:sp>
    <dsp:sp modelId="{1D60679A-EE4A-4DC3-BB1F-00F13ECF2513}">
      <dsp:nvSpPr>
        <dsp:cNvPr id="0" name=""/>
        <dsp:cNvSpPr/>
      </dsp:nvSpPr>
      <dsp:spPr>
        <a:xfrm>
          <a:off x="4740547" y="2121035"/>
          <a:ext cx="2871310"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err="1">
              <a:solidFill>
                <a:srgbClr val="FF0000"/>
              </a:solidFill>
              <a:latin typeface="High Tower Text" pitchFamily="18" charset="0"/>
            </a:rPr>
            <a:t>Kanada</a:t>
          </a:r>
          <a:r>
            <a:rPr lang="en-US" sz="1800" kern="1200" dirty="0">
              <a:solidFill>
                <a:srgbClr val="FF0000"/>
              </a:solidFill>
              <a:latin typeface="High Tower Text" pitchFamily="18" charset="0"/>
            </a:rPr>
            <a:t>/Australia/</a:t>
          </a:r>
          <a:r>
            <a:rPr lang="en-US" sz="1800" kern="1200" dirty="0" err="1">
              <a:solidFill>
                <a:srgbClr val="FF0000"/>
              </a:solidFill>
              <a:latin typeface="High Tower Text" pitchFamily="18" charset="0"/>
            </a:rPr>
            <a:t>Selandia</a:t>
          </a:r>
          <a:r>
            <a:rPr lang="en-US" sz="1800" kern="1200" dirty="0">
              <a:solidFill>
                <a:srgbClr val="FF0000"/>
              </a:solidFill>
              <a:latin typeface="High Tower Text" pitchFamily="18" charset="0"/>
            </a:rPr>
            <a:t> </a:t>
          </a:r>
          <a:r>
            <a:rPr lang="en-US" sz="1800" kern="1200" dirty="0" err="1">
              <a:solidFill>
                <a:srgbClr val="FF0000"/>
              </a:solidFill>
              <a:latin typeface="High Tower Text" pitchFamily="18" charset="0"/>
            </a:rPr>
            <a:t>Baru</a:t>
          </a:r>
          <a:endParaRPr lang="en-US" sz="1800" kern="1200" dirty="0">
            <a:solidFill>
              <a:srgbClr val="FF0000"/>
            </a:solidFill>
            <a:latin typeface="High Tower Text" pitchFamily="18" charset="0"/>
          </a:endParaRPr>
        </a:p>
      </dsp:txBody>
      <dsp:txXfrm>
        <a:off x="4758523" y="2139011"/>
        <a:ext cx="2835358" cy="577798"/>
      </dsp:txXfrm>
    </dsp:sp>
    <dsp:sp modelId="{AF35FEFD-D148-414F-8FF1-F3377C2855F7}">
      <dsp:nvSpPr>
        <dsp:cNvPr id="0" name=""/>
        <dsp:cNvSpPr/>
      </dsp:nvSpPr>
      <dsp:spPr>
        <a:xfrm rot="3907178">
          <a:off x="2193026" y="2595551"/>
          <a:ext cx="1167034" cy="17626"/>
        </a:xfrm>
        <a:custGeom>
          <a:avLst/>
          <a:gdLst/>
          <a:ahLst/>
          <a:cxnLst/>
          <a:rect l="0" t="0" r="0" b="0"/>
          <a:pathLst>
            <a:path>
              <a:moveTo>
                <a:pt x="0" y="8813"/>
              </a:moveTo>
              <a:lnTo>
                <a:pt x="1167034" y="88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2747368" y="2575188"/>
        <a:ext cx="58351" cy="58351"/>
      </dsp:txXfrm>
    </dsp:sp>
    <dsp:sp modelId="{0C6D46EA-55AD-4E2F-A94F-F23FA9F6FA9A}">
      <dsp:nvSpPr>
        <dsp:cNvPr id="0" name=""/>
        <dsp:cNvSpPr/>
      </dsp:nvSpPr>
      <dsp:spPr>
        <a:xfrm>
          <a:off x="3022044" y="2826849"/>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Israel </a:t>
          </a:r>
        </a:p>
      </dsp:txBody>
      <dsp:txXfrm>
        <a:off x="3040020" y="2844825"/>
        <a:ext cx="1191549" cy="577798"/>
      </dsp:txXfrm>
    </dsp:sp>
    <dsp:sp modelId="{BDC6B738-9E9F-4D2E-B093-2A5BBCB7BFC3}">
      <dsp:nvSpPr>
        <dsp:cNvPr id="0" name=""/>
        <dsp:cNvSpPr/>
      </dsp:nvSpPr>
      <dsp:spPr>
        <a:xfrm>
          <a:off x="4249546" y="3124911"/>
          <a:ext cx="491000" cy="17626"/>
        </a:xfrm>
        <a:custGeom>
          <a:avLst/>
          <a:gdLst/>
          <a:ahLst/>
          <a:cxnLst/>
          <a:rect l="0" t="0" r="0" b="0"/>
          <a:pathLst>
            <a:path>
              <a:moveTo>
                <a:pt x="0" y="8813"/>
              </a:moveTo>
              <a:lnTo>
                <a:pt x="491000"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482771" y="3121449"/>
        <a:ext cx="24550" cy="24550"/>
      </dsp:txXfrm>
    </dsp:sp>
    <dsp:sp modelId="{4D8337B2-1436-45E8-9571-3FFED11F5036}">
      <dsp:nvSpPr>
        <dsp:cNvPr id="0" name=""/>
        <dsp:cNvSpPr/>
      </dsp:nvSpPr>
      <dsp:spPr>
        <a:xfrm>
          <a:off x="4740547" y="2826849"/>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Timur Tengah</a:t>
          </a:r>
        </a:p>
      </dsp:txBody>
      <dsp:txXfrm>
        <a:off x="4758523" y="2844825"/>
        <a:ext cx="1191549" cy="577798"/>
      </dsp:txXfrm>
    </dsp:sp>
    <dsp:sp modelId="{D7241015-6806-443B-AA4E-B2120FE23560}">
      <dsp:nvSpPr>
        <dsp:cNvPr id="0" name=""/>
        <dsp:cNvSpPr/>
      </dsp:nvSpPr>
      <dsp:spPr>
        <a:xfrm>
          <a:off x="1303541" y="4591383"/>
          <a:ext cx="1684684"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Westernisasi</a:t>
          </a:r>
        </a:p>
      </dsp:txBody>
      <dsp:txXfrm>
        <a:off x="1321517" y="4609359"/>
        <a:ext cx="1648732" cy="577798"/>
      </dsp:txXfrm>
    </dsp:sp>
    <dsp:sp modelId="{E00685B1-C7CF-46A7-8FBA-BB626EE4B854}">
      <dsp:nvSpPr>
        <dsp:cNvPr id="0" name=""/>
        <dsp:cNvSpPr/>
      </dsp:nvSpPr>
      <dsp:spPr>
        <a:xfrm rot="17692822">
          <a:off x="2650209" y="4360085"/>
          <a:ext cx="1167034" cy="17626"/>
        </a:xfrm>
        <a:custGeom>
          <a:avLst/>
          <a:gdLst/>
          <a:ahLst/>
          <a:cxnLst/>
          <a:rect l="0" t="0" r="0" b="0"/>
          <a:pathLst>
            <a:path>
              <a:moveTo>
                <a:pt x="0" y="8813"/>
              </a:moveTo>
              <a:lnTo>
                <a:pt x="1167034" y="88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3204551" y="4339722"/>
        <a:ext cx="58351" cy="58351"/>
      </dsp:txXfrm>
    </dsp:sp>
    <dsp:sp modelId="{22F40D06-3CC5-4495-8BE0-EAE4E4C49DD2}">
      <dsp:nvSpPr>
        <dsp:cNvPr id="0" name=""/>
        <dsp:cNvSpPr/>
      </dsp:nvSpPr>
      <dsp:spPr>
        <a:xfrm>
          <a:off x="3479227" y="3532663"/>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Jepang</a:t>
          </a:r>
        </a:p>
      </dsp:txBody>
      <dsp:txXfrm>
        <a:off x="3497203" y="3550639"/>
        <a:ext cx="1191549" cy="577798"/>
      </dsp:txXfrm>
    </dsp:sp>
    <dsp:sp modelId="{8CBAB621-9E00-46F1-A003-E096449A0940}">
      <dsp:nvSpPr>
        <dsp:cNvPr id="0" name=""/>
        <dsp:cNvSpPr/>
      </dsp:nvSpPr>
      <dsp:spPr>
        <a:xfrm>
          <a:off x="4706729" y="3830725"/>
          <a:ext cx="491000" cy="17626"/>
        </a:xfrm>
        <a:custGeom>
          <a:avLst/>
          <a:gdLst/>
          <a:ahLst/>
          <a:cxnLst/>
          <a:rect l="0" t="0" r="0" b="0"/>
          <a:pathLst>
            <a:path>
              <a:moveTo>
                <a:pt x="0" y="8813"/>
              </a:moveTo>
              <a:lnTo>
                <a:pt x="491000"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939954" y="3827263"/>
        <a:ext cx="24550" cy="24550"/>
      </dsp:txXfrm>
    </dsp:sp>
    <dsp:sp modelId="{76DB0635-43F3-4B71-B18C-9F6C5C87446B}">
      <dsp:nvSpPr>
        <dsp:cNvPr id="0" name=""/>
        <dsp:cNvSpPr/>
      </dsp:nvSpPr>
      <dsp:spPr>
        <a:xfrm>
          <a:off x="5197730" y="3532663"/>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Asia Timur</a:t>
          </a:r>
        </a:p>
      </dsp:txBody>
      <dsp:txXfrm>
        <a:off x="5215706" y="3550639"/>
        <a:ext cx="1191549" cy="577798"/>
      </dsp:txXfrm>
    </dsp:sp>
    <dsp:sp modelId="{607D03D4-2377-4C63-BB24-5D224010C365}">
      <dsp:nvSpPr>
        <dsp:cNvPr id="0" name=""/>
        <dsp:cNvSpPr/>
      </dsp:nvSpPr>
      <dsp:spPr>
        <a:xfrm rot="19457599">
          <a:off x="2931392" y="4712992"/>
          <a:ext cx="604669" cy="17626"/>
        </a:xfrm>
        <a:custGeom>
          <a:avLst/>
          <a:gdLst/>
          <a:ahLst/>
          <a:cxnLst/>
          <a:rect l="0" t="0" r="0" b="0"/>
          <a:pathLst>
            <a:path>
              <a:moveTo>
                <a:pt x="0" y="8813"/>
              </a:moveTo>
              <a:lnTo>
                <a:pt x="604669" y="88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3218610" y="4706688"/>
        <a:ext cx="30233" cy="30233"/>
      </dsp:txXfrm>
    </dsp:sp>
    <dsp:sp modelId="{5E5D84FA-A659-4A0F-8776-00E6402118C1}">
      <dsp:nvSpPr>
        <dsp:cNvPr id="0" name=""/>
        <dsp:cNvSpPr/>
      </dsp:nvSpPr>
      <dsp:spPr>
        <a:xfrm>
          <a:off x="3479227" y="4238476"/>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Korea Selatan</a:t>
          </a:r>
        </a:p>
      </dsp:txBody>
      <dsp:txXfrm>
        <a:off x="3497203" y="4256452"/>
        <a:ext cx="1191549" cy="577798"/>
      </dsp:txXfrm>
    </dsp:sp>
    <dsp:sp modelId="{9504A848-27D6-466B-B662-59D6D0BA1471}">
      <dsp:nvSpPr>
        <dsp:cNvPr id="0" name=""/>
        <dsp:cNvSpPr/>
      </dsp:nvSpPr>
      <dsp:spPr>
        <a:xfrm>
          <a:off x="4706729" y="4536538"/>
          <a:ext cx="491000" cy="17626"/>
        </a:xfrm>
        <a:custGeom>
          <a:avLst/>
          <a:gdLst/>
          <a:ahLst/>
          <a:cxnLst/>
          <a:rect l="0" t="0" r="0" b="0"/>
          <a:pathLst>
            <a:path>
              <a:moveTo>
                <a:pt x="0" y="8813"/>
              </a:moveTo>
              <a:lnTo>
                <a:pt x="491000"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939954" y="4533077"/>
        <a:ext cx="24550" cy="24550"/>
      </dsp:txXfrm>
    </dsp:sp>
    <dsp:sp modelId="{292D50E2-A2F4-4673-AD33-333267EB87C7}">
      <dsp:nvSpPr>
        <dsp:cNvPr id="0" name=""/>
        <dsp:cNvSpPr/>
      </dsp:nvSpPr>
      <dsp:spPr>
        <a:xfrm>
          <a:off x="5197730" y="4238476"/>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Asia Timur</a:t>
          </a:r>
        </a:p>
      </dsp:txBody>
      <dsp:txXfrm>
        <a:off x="5215706" y="4256452"/>
        <a:ext cx="1191549" cy="577798"/>
      </dsp:txXfrm>
    </dsp:sp>
    <dsp:sp modelId="{BA9F176D-0A8C-48E8-B645-9A5D36249A14}">
      <dsp:nvSpPr>
        <dsp:cNvPr id="0" name=""/>
        <dsp:cNvSpPr/>
      </dsp:nvSpPr>
      <dsp:spPr>
        <a:xfrm rot="2142401">
          <a:off x="2931392" y="5065898"/>
          <a:ext cx="604669" cy="17626"/>
        </a:xfrm>
        <a:custGeom>
          <a:avLst/>
          <a:gdLst/>
          <a:ahLst/>
          <a:cxnLst/>
          <a:rect l="0" t="0" r="0" b="0"/>
          <a:pathLst>
            <a:path>
              <a:moveTo>
                <a:pt x="0" y="8813"/>
              </a:moveTo>
              <a:lnTo>
                <a:pt x="604669" y="88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3218610" y="5059595"/>
        <a:ext cx="30233" cy="30233"/>
      </dsp:txXfrm>
    </dsp:sp>
    <dsp:sp modelId="{F341619D-C32D-44E2-93DA-3305CCAA52A9}">
      <dsp:nvSpPr>
        <dsp:cNvPr id="0" name=""/>
        <dsp:cNvSpPr/>
      </dsp:nvSpPr>
      <dsp:spPr>
        <a:xfrm>
          <a:off x="3479227" y="4944290"/>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Singapura</a:t>
          </a:r>
        </a:p>
      </dsp:txBody>
      <dsp:txXfrm>
        <a:off x="3497203" y="4962266"/>
        <a:ext cx="1191549" cy="577798"/>
      </dsp:txXfrm>
    </dsp:sp>
    <dsp:sp modelId="{A0495B77-F571-4245-B339-0120BA114B65}">
      <dsp:nvSpPr>
        <dsp:cNvPr id="0" name=""/>
        <dsp:cNvSpPr/>
      </dsp:nvSpPr>
      <dsp:spPr>
        <a:xfrm>
          <a:off x="4706729" y="5242352"/>
          <a:ext cx="491000" cy="17626"/>
        </a:xfrm>
        <a:custGeom>
          <a:avLst/>
          <a:gdLst/>
          <a:ahLst/>
          <a:cxnLst/>
          <a:rect l="0" t="0" r="0" b="0"/>
          <a:pathLst>
            <a:path>
              <a:moveTo>
                <a:pt x="0" y="8813"/>
              </a:moveTo>
              <a:lnTo>
                <a:pt x="491000"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939954" y="5238890"/>
        <a:ext cx="24550" cy="24550"/>
      </dsp:txXfrm>
    </dsp:sp>
    <dsp:sp modelId="{BAA42922-2F1C-4807-8537-D3FF98E8408D}">
      <dsp:nvSpPr>
        <dsp:cNvPr id="0" name=""/>
        <dsp:cNvSpPr/>
      </dsp:nvSpPr>
      <dsp:spPr>
        <a:xfrm>
          <a:off x="5197730" y="4944290"/>
          <a:ext cx="1956932"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dirty="0">
              <a:latin typeface="High Tower Text" pitchFamily="18" charset="0"/>
            </a:rPr>
            <a:t>Asia Tenggara</a:t>
          </a:r>
        </a:p>
      </dsp:txBody>
      <dsp:txXfrm>
        <a:off x="5215706" y="4962266"/>
        <a:ext cx="1920980" cy="577798"/>
      </dsp:txXfrm>
    </dsp:sp>
    <dsp:sp modelId="{967667BE-1798-4BF8-8CCA-078CBFEA6D49}">
      <dsp:nvSpPr>
        <dsp:cNvPr id="0" name=""/>
        <dsp:cNvSpPr/>
      </dsp:nvSpPr>
      <dsp:spPr>
        <a:xfrm rot="3907178">
          <a:off x="2650209" y="5418805"/>
          <a:ext cx="1167034" cy="17626"/>
        </a:xfrm>
        <a:custGeom>
          <a:avLst/>
          <a:gdLst/>
          <a:ahLst/>
          <a:cxnLst/>
          <a:rect l="0" t="0" r="0" b="0"/>
          <a:pathLst>
            <a:path>
              <a:moveTo>
                <a:pt x="0" y="8813"/>
              </a:moveTo>
              <a:lnTo>
                <a:pt x="1167034" y="88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3204551" y="5398443"/>
        <a:ext cx="58351" cy="58351"/>
      </dsp:txXfrm>
    </dsp:sp>
    <dsp:sp modelId="{CF40789A-A4DA-47EE-94D7-E0EF89988B82}">
      <dsp:nvSpPr>
        <dsp:cNvPr id="0" name=""/>
        <dsp:cNvSpPr/>
      </dsp:nvSpPr>
      <dsp:spPr>
        <a:xfrm>
          <a:off x="3479227" y="5650103"/>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Afrika Selatan</a:t>
          </a:r>
        </a:p>
      </dsp:txBody>
      <dsp:txXfrm>
        <a:off x="3497203" y="5668079"/>
        <a:ext cx="1191549" cy="577798"/>
      </dsp:txXfrm>
    </dsp:sp>
    <dsp:sp modelId="{AE9139D4-5A9A-445A-8CA7-8B6D1174931E}">
      <dsp:nvSpPr>
        <dsp:cNvPr id="0" name=""/>
        <dsp:cNvSpPr/>
      </dsp:nvSpPr>
      <dsp:spPr>
        <a:xfrm>
          <a:off x="4706729" y="5948165"/>
          <a:ext cx="491000" cy="17626"/>
        </a:xfrm>
        <a:custGeom>
          <a:avLst/>
          <a:gdLst/>
          <a:ahLst/>
          <a:cxnLst/>
          <a:rect l="0" t="0" r="0" b="0"/>
          <a:pathLst>
            <a:path>
              <a:moveTo>
                <a:pt x="0" y="8813"/>
              </a:moveTo>
              <a:lnTo>
                <a:pt x="491000" y="881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a:latin typeface="High Tower Text" pitchFamily="18" charset="0"/>
          </a:endParaRPr>
        </a:p>
      </dsp:txBody>
      <dsp:txXfrm>
        <a:off x="4939954" y="5944704"/>
        <a:ext cx="24550" cy="24550"/>
      </dsp:txXfrm>
    </dsp:sp>
    <dsp:sp modelId="{C50FAC6D-1CD0-4212-AB07-3A2A46D59FD0}">
      <dsp:nvSpPr>
        <dsp:cNvPr id="0" name=""/>
        <dsp:cNvSpPr/>
      </dsp:nvSpPr>
      <dsp:spPr>
        <a:xfrm>
          <a:off x="5197730" y="5650103"/>
          <a:ext cx="1227501"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Afrika</a:t>
          </a:r>
        </a:p>
      </dsp:txBody>
      <dsp:txXfrm>
        <a:off x="5215706" y="5668079"/>
        <a:ext cx="1191549" cy="577798"/>
      </dsp:txXfrm>
    </dsp:sp>
    <dsp:sp modelId="{47EB27F5-5D9C-47DF-B897-27144FB8A3A1}">
      <dsp:nvSpPr>
        <dsp:cNvPr id="0" name=""/>
        <dsp:cNvSpPr/>
      </dsp:nvSpPr>
      <dsp:spPr>
        <a:xfrm>
          <a:off x="1303541" y="5297196"/>
          <a:ext cx="1956613" cy="613750"/>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rPr>
            <a:t>Commonwe</a:t>
          </a:r>
          <a:r>
            <a:rPr lang="id-ID" sz="1800" kern="1200">
              <a:latin typeface="High Tower Text" pitchFamily="18" charset="0"/>
            </a:rPr>
            <a:t>a</a:t>
          </a:r>
          <a:r>
            <a:rPr lang="en-US" sz="1800" kern="1200">
              <a:latin typeface="High Tower Text" pitchFamily="18" charset="0"/>
            </a:rPr>
            <a:t>l</a:t>
          </a:r>
          <a:r>
            <a:rPr lang="id-ID" sz="1800" kern="1200">
              <a:latin typeface="High Tower Text" pitchFamily="18" charset="0"/>
            </a:rPr>
            <a:t>th</a:t>
          </a:r>
          <a:endParaRPr lang="en-US" sz="1800" kern="1200">
            <a:latin typeface="High Tower Text" pitchFamily="18" charset="0"/>
          </a:endParaRPr>
        </a:p>
      </dsp:txBody>
      <dsp:txXfrm>
        <a:off x="1321517" y="5315172"/>
        <a:ext cx="1920661" cy="5777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108296-1DB5-47F9-A66F-18C758779EBF}">
      <dsp:nvSpPr>
        <dsp:cNvPr id="0" name=""/>
        <dsp:cNvSpPr/>
      </dsp:nvSpPr>
      <dsp:spPr>
        <a:xfrm>
          <a:off x="3616" y="1712414"/>
          <a:ext cx="1581224" cy="948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smtClean="0">
              <a:solidFill>
                <a:srgbClr val="002060"/>
              </a:solidFill>
              <a:latin typeface="High Tower Text" pitchFamily="18" charset="0"/>
              <a:cs typeface="Vijaya" pitchFamily="34" charset="0"/>
            </a:rPr>
            <a:t>F</a:t>
          </a:r>
          <a:r>
            <a:rPr lang="en-US" sz="2000" kern="1200" dirty="0" err="1" smtClean="0">
              <a:solidFill>
                <a:srgbClr val="002060"/>
              </a:solidFill>
              <a:latin typeface="High Tower Text" pitchFamily="18" charset="0"/>
              <a:cs typeface="Vijaya" pitchFamily="34" charset="0"/>
            </a:rPr>
            <a:t>alsafah</a:t>
          </a:r>
          <a:r>
            <a:rPr lang="id-ID" sz="2000" kern="1200" dirty="0" smtClean="0">
              <a:solidFill>
                <a:srgbClr val="002060"/>
              </a:solidFill>
              <a:latin typeface="High Tower Text" pitchFamily="18" charset="0"/>
              <a:cs typeface="Vijaya" pitchFamily="34" charset="0"/>
            </a:rPr>
            <a:t> </a:t>
          </a:r>
          <a:endParaRPr lang="id-ID" sz="2000" kern="1200" dirty="0">
            <a:solidFill>
              <a:srgbClr val="002060"/>
            </a:solidFill>
            <a:latin typeface="High Tower Text" pitchFamily="18" charset="0"/>
            <a:cs typeface="Vijaya" pitchFamily="34" charset="0"/>
          </a:endParaRPr>
        </a:p>
      </dsp:txBody>
      <dsp:txXfrm>
        <a:off x="31403" y="1740201"/>
        <a:ext cx="1525650" cy="893160"/>
      </dsp:txXfrm>
    </dsp:sp>
    <dsp:sp modelId="{66600806-1724-4FA5-BC0A-C65B915E0F69}">
      <dsp:nvSpPr>
        <dsp:cNvPr id="0" name=""/>
        <dsp:cNvSpPr/>
      </dsp:nvSpPr>
      <dsp:spPr>
        <a:xfrm>
          <a:off x="1742963" y="1990709"/>
          <a:ext cx="335219" cy="3921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id-ID" sz="2000" kern="1200">
            <a:solidFill>
              <a:srgbClr val="002060"/>
            </a:solidFill>
            <a:latin typeface="High Tower Text" pitchFamily="18" charset="0"/>
            <a:cs typeface="Vijaya" pitchFamily="34" charset="0"/>
          </a:endParaRPr>
        </a:p>
      </dsp:txBody>
      <dsp:txXfrm>
        <a:off x="1742963" y="2069138"/>
        <a:ext cx="234653" cy="235285"/>
      </dsp:txXfrm>
    </dsp:sp>
    <dsp:sp modelId="{CF4F712D-BBEC-45DA-A297-80BA2AFF1372}">
      <dsp:nvSpPr>
        <dsp:cNvPr id="0" name=""/>
        <dsp:cNvSpPr/>
      </dsp:nvSpPr>
      <dsp:spPr>
        <a:xfrm>
          <a:off x="2217330" y="1712414"/>
          <a:ext cx="1581224" cy="948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a:solidFill>
                <a:srgbClr val="002060"/>
              </a:solidFill>
              <a:latin typeface="High Tower Text" pitchFamily="18" charset="0"/>
              <a:cs typeface="Vijaya" pitchFamily="34" charset="0"/>
            </a:rPr>
            <a:t>Bentuk masyarakat </a:t>
          </a:r>
        </a:p>
      </dsp:txBody>
      <dsp:txXfrm>
        <a:off x="2245117" y="1740201"/>
        <a:ext cx="1525650" cy="893160"/>
      </dsp:txXfrm>
    </dsp:sp>
    <dsp:sp modelId="{C502484C-DF2E-4100-B4C3-22476B4EBC89}">
      <dsp:nvSpPr>
        <dsp:cNvPr id="0" name=""/>
        <dsp:cNvSpPr/>
      </dsp:nvSpPr>
      <dsp:spPr>
        <a:xfrm>
          <a:off x="3956677" y="1990709"/>
          <a:ext cx="335219" cy="3921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id-ID" sz="2000" kern="1200">
            <a:solidFill>
              <a:srgbClr val="002060"/>
            </a:solidFill>
            <a:latin typeface="High Tower Text" pitchFamily="18" charset="0"/>
            <a:cs typeface="Vijaya" pitchFamily="34" charset="0"/>
          </a:endParaRPr>
        </a:p>
      </dsp:txBody>
      <dsp:txXfrm>
        <a:off x="3956677" y="2069138"/>
        <a:ext cx="234653" cy="235285"/>
      </dsp:txXfrm>
    </dsp:sp>
    <dsp:sp modelId="{7FDE1599-0BE4-44F7-AB86-44D75C617131}">
      <dsp:nvSpPr>
        <dsp:cNvPr id="0" name=""/>
        <dsp:cNvSpPr/>
      </dsp:nvSpPr>
      <dsp:spPr>
        <a:xfrm>
          <a:off x="4431044" y="1712414"/>
          <a:ext cx="1581224" cy="948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a:solidFill>
                <a:srgbClr val="002060"/>
              </a:solidFill>
              <a:latin typeface="High Tower Text" pitchFamily="18" charset="0"/>
              <a:cs typeface="Vijaya" pitchFamily="34" charset="0"/>
            </a:rPr>
            <a:t>Identitas </a:t>
          </a:r>
        </a:p>
      </dsp:txBody>
      <dsp:txXfrm>
        <a:off x="4458831" y="1740201"/>
        <a:ext cx="1525650" cy="893160"/>
      </dsp:txXfrm>
    </dsp:sp>
    <dsp:sp modelId="{604640B8-FA7A-4569-9022-FD4830124164}">
      <dsp:nvSpPr>
        <dsp:cNvPr id="0" name=""/>
        <dsp:cNvSpPr/>
      </dsp:nvSpPr>
      <dsp:spPr>
        <a:xfrm>
          <a:off x="6170391" y="1990709"/>
          <a:ext cx="335219" cy="39214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id-ID" sz="2000" kern="1200">
            <a:solidFill>
              <a:srgbClr val="002060"/>
            </a:solidFill>
            <a:latin typeface="High Tower Text" pitchFamily="18" charset="0"/>
            <a:cs typeface="Vijaya" pitchFamily="34" charset="0"/>
          </a:endParaRPr>
        </a:p>
      </dsp:txBody>
      <dsp:txXfrm>
        <a:off x="6170391" y="2069138"/>
        <a:ext cx="234653" cy="235285"/>
      </dsp:txXfrm>
    </dsp:sp>
    <dsp:sp modelId="{2CA4B52C-EFC7-421F-AA8E-C19BD0AFF72D}">
      <dsp:nvSpPr>
        <dsp:cNvPr id="0" name=""/>
        <dsp:cNvSpPr/>
      </dsp:nvSpPr>
      <dsp:spPr>
        <a:xfrm>
          <a:off x="6644759" y="1712414"/>
          <a:ext cx="1581224" cy="94873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id-ID" sz="2000" kern="1200" dirty="0">
              <a:solidFill>
                <a:srgbClr val="002060"/>
              </a:solidFill>
              <a:latin typeface="High Tower Text" pitchFamily="18" charset="0"/>
              <a:cs typeface="Vijaya" pitchFamily="34" charset="0"/>
            </a:rPr>
            <a:t>Teknologi </a:t>
          </a:r>
        </a:p>
      </dsp:txBody>
      <dsp:txXfrm>
        <a:off x="6672546" y="1740201"/>
        <a:ext cx="1525650" cy="8931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25FCBA-E8EA-49B4-B858-C26D0F120EBB}">
      <dsp:nvSpPr>
        <dsp:cNvPr id="0" name=""/>
        <dsp:cNvSpPr/>
      </dsp:nvSpPr>
      <dsp:spPr>
        <a:xfrm>
          <a:off x="1827764" y="14804"/>
          <a:ext cx="905192" cy="736917"/>
        </a:xfrm>
        <a:prstGeom prst="trapezoid">
          <a:avLst>
            <a:gd name="adj" fmla="val 61418"/>
          </a:avLst>
        </a:prstGeom>
        <a:gradFill rotWithShape="0">
          <a:gsLst>
            <a:gs pos="0">
              <a:schemeClr val="accent4">
                <a:shade val="50000"/>
                <a:hueOff val="0"/>
                <a:satOff val="0"/>
                <a:lumOff val="0"/>
                <a:alphaOff val="0"/>
                <a:tint val="73000"/>
                <a:shade val="100000"/>
                <a:satMod val="150000"/>
              </a:schemeClr>
            </a:gs>
            <a:gs pos="25000">
              <a:schemeClr val="accent4">
                <a:shade val="50000"/>
                <a:hueOff val="0"/>
                <a:satOff val="0"/>
                <a:lumOff val="0"/>
                <a:alphaOff val="0"/>
                <a:tint val="96000"/>
                <a:shade val="80000"/>
                <a:satMod val="105000"/>
              </a:schemeClr>
            </a:gs>
            <a:gs pos="38000">
              <a:schemeClr val="accent4">
                <a:shade val="50000"/>
                <a:hueOff val="0"/>
                <a:satOff val="0"/>
                <a:lumOff val="0"/>
                <a:alphaOff val="0"/>
                <a:tint val="96000"/>
                <a:shade val="59000"/>
                <a:satMod val="120000"/>
              </a:schemeClr>
            </a:gs>
            <a:gs pos="55000">
              <a:schemeClr val="accent4">
                <a:shade val="50000"/>
                <a:hueOff val="0"/>
                <a:satOff val="0"/>
                <a:lumOff val="0"/>
                <a:alphaOff val="0"/>
                <a:tint val="100000"/>
                <a:shade val="57000"/>
                <a:satMod val="120000"/>
              </a:schemeClr>
            </a:gs>
            <a:gs pos="80000">
              <a:schemeClr val="accent4">
                <a:shade val="50000"/>
                <a:hueOff val="0"/>
                <a:satOff val="0"/>
                <a:lumOff val="0"/>
                <a:alphaOff val="0"/>
                <a:tint val="100000"/>
                <a:shade val="56000"/>
                <a:satMod val="145000"/>
              </a:schemeClr>
            </a:gs>
            <a:gs pos="88000">
              <a:schemeClr val="accent4">
                <a:shade val="50000"/>
                <a:hueOff val="0"/>
                <a:satOff val="0"/>
                <a:lumOff val="0"/>
                <a:alphaOff val="0"/>
                <a:tint val="100000"/>
                <a:shade val="63000"/>
                <a:satMod val="160000"/>
              </a:schemeClr>
            </a:gs>
            <a:gs pos="100000">
              <a:schemeClr val="accent4">
                <a:shade val="50000"/>
                <a:hueOff val="0"/>
                <a:satOff val="0"/>
                <a:lumOff val="0"/>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4">
              <a:shade val="50000"/>
              <a:hueOff val="0"/>
              <a:satOff val="0"/>
              <a:lumOff val="0"/>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i="1" kern="1200" dirty="0">
              <a:latin typeface="High Tower Text" pitchFamily="18" charset="0"/>
              <a:cs typeface="Vijaya" pitchFamily="34" charset="0"/>
            </a:rPr>
            <a:t>Power</a:t>
          </a:r>
        </a:p>
      </dsp:txBody>
      <dsp:txXfrm>
        <a:off x="1827764" y="14804"/>
        <a:ext cx="905192" cy="736917"/>
      </dsp:txXfrm>
    </dsp:sp>
    <dsp:sp modelId="{808DFCC5-4C85-4B6D-B576-56484E47B8FD}">
      <dsp:nvSpPr>
        <dsp:cNvPr id="0" name=""/>
        <dsp:cNvSpPr/>
      </dsp:nvSpPr>
      <dsp:spPr>
        <a:xfrm>
          <a:off x="1375168" y="736917"/>
          <a:ext cx="1810385" cy="736917"/>
        </a:xfrm>
        <a:prstGeom prst="trapezoid">
          <a:avLst>
            <a:gd name="adj" fmla="val 61418"/>
          </a:avLst>
        </a:prstGeom>
        <a:gradFill rotWithShape="0">
          <a:gsLst>
            <a:gs pos="0">
              <a:schemeClr val="accent4">
                <a:shade val="50000"/>
                <a:hueOff val="-24617"/>
                <a:satOff val="-4499"/>
                <a:lumOff val="18059"/>
                <a:alphaOff val="0"/>
                <a:tint val="73000"/>
                <a:shade val="100000"/>
                <a:satMod val="150000"/>
              </a:schemeClr>
            </a:gs>
            <a:gs pos="25000">
              <a:schemeClr val="accent4">
                <a:shade val="50000"/>
                <a:hueOff val="-24617"/>
                <a:satOff val="-4499"/>
                <a:lumOff val="18059"/>
                <a:alphaOff val="0"/>
                <a:tint val="96000"/>
                <a:shade val="80000"/>
                <a:satMod val="105000"/>
              </a:schemeClr>
            </a:gs>
            <a:gs pos="38000">
              <a:schemeClr val="accent4">
                <a:shade val="50000"/>
                <a:hueOff val="-24617"/>
                <a:satOff val="-4499"/>
                <a:lumOff val="18059"/>
                <a:alphaOff val="0"/>
                <a:tint val="96000"/>
                <a:shade val="59000"/>
                <a:satMod val="120000"/>
              </a:schemeClr>
            </a:gs>
            <a:gs pos="55000">
              <a:schemeClr val="accent4">
                <a:shade val="50000"/>
                <a:hueOff val="-24617"/>
                <a:satOff val="-4499"/>
                <a:lumOff val="18059"/>
                <a:alphaOff val="0"/>
                <a:tint val="100000"/>
                <a:shade val="57000"/>
                <a:satMod val="120000"/>
              </a:schemeClr>
            </a:gs>
            <a:gs pos="80000">
              <a:schemeClr val="accent4">
                <a:shade val="50000"/>
                <a:hueOff val="-24617"/>
                <a:satOff val="-4499"/>
                <a:lumOff val="18059"/>
                <a:alphaOff val="0"/>
                <a:tint val="100000"/>
                <a:shade val="56000"/>
                <a:satMod val="145000"/>
              </a:schemeClr>
            </a:gs>
            <a:gs pos="88000">
              <a:schemeClr val="accent4">
                <a:shade val="50000"/>
                <a:hueOff val="-24617"/>
                <a:satOff val="-4499"/>
                <a:lumOff val="18059"/>
                <a:alphaOff val="0"/>
                <a:tint val="100000"/>
                <a:shade val="63000"/>
                <a:satMod val="160000"/>
              </a:schemeClr>
            </a:gs>
            <a:gs pos="100000">
              <a:schemeClr val="accent4">
                <a:shade val="50000"/>
                <a:hueOff val="-24617"/>
                <a:satOff val="-4499"/>
                <a:lumOff val="18059"/>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4">
              <a:shade val="50000"/>
              <a:hueOff val="-24617"/>
              <a:satOff val="-4499"/>
              <a:lumOff val="18059"/>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i="1" kern="1200">
              <a:latin typeface="High Tower Text" pitchFamily="18" charset="0"/>
              <a:cs typeface="Vijaya" pitchFamily="34" charset="0"/>
            </a:rPr>
            <a:t>Control </a:t>
          </a:r>
        </a:p>
      </dsp:txBody>
      <dsp:txXfrm>
        <a:off x="1691986" y="736917"/>
        <a:ext cx="1176750" cy="736917"/>
      </dsp:txXfrm>
    </dsp:sp>
    <dsp:sp modelId="{964BFD2B-D9DB-48DF-98A7-4CAC6650A5B8}">
      <dsp:nvSpPr>
        <dsp:cNvPr id="0" name=""/>
        <dsp:cNvSpPr/>
      </dsp:nvSpPr>
      <dsp:spPr>
        <a:xfrm>
          <a:off x="922572" y="1473834"/>
          <a:ext cx="2715577" cy="736917"/>
        </a:xfrm>
        <a:prstGeom prst="trapezoid">
          <a:avLst>
            <a:gd name="adj" fmla="val 61418"/>
          </a:avLst>
        </a:prstGeom>
        <a:gradFill rotWithShape="0">
          <a:gsLst>
            <a:gs pos="0">
              <a:schemeClr val="accent4">
                <a:shade val="50000"/>
                <a:hueOff val="-49234"/>
                <a:satOff val="-8998"/>
                <a:lumOff val="36118"/>
                <a:alphaOff val="0"/>
                <a:tint val="73000"/>
                <a:shade val="100000"/>
                <a:satMod val="150000"/>
              </a:schemeClr>
            </a:gs>
            <a:gs pos="25000">
              <a:schemeClr val="accent4">
                <a:shade val="50000"/>
                <a:hueOff val="-49234"/>
                <a:satOff val="-8998"/>
                <a:lumOff val="36118"/>
                <a:alphaOff val="0"/>
                <a:tint val="96000"/>
                <a:shade val="80000"/>
                <a:satMod val="105000"/>
              </a:schemeClr>
            </a:gs>
            <a:gs pos="38000">
              <a:schemeClr val="accent4">
                <a:shade val="50000"/>
                <a:hueOff val="-49234"/>
                <a:satOff val="-8998"/>
                <a:lumOff val="36118"/>
                <a:alphaOff val="0"/>
                <a:tint val="96000"/>
                <a:shade val="59000"/>
                <a:satMod val="120000"/>
              </a:schemeClr>
            </a:gs>
            <a:gs pos="55000">
              <a:schemeClr val="accent4">
                <a:shade val="50000"/>
                <a:hueOff val="-49234"/>
                <a:satOff val="-8998"/>
                <a:lumOff val="36118"/>
                <a:alphaOff val="0"/>
                <a:tint val="100000"/>
                <a:shade val="57000"/>
                <a:satMod val="120000"/>
              </a:schemeClr>
            </a:gs>
            <a:gs pos="80000">
              <a:schemeClr val="accent4">
                <a:shade val="50000"/>
                <a:hueOff val="-49234"/>
                <a:satOff val="-8998"/>
                <a:lumOff val="36118"/>
                <a:alphaOff val="0"/>
                <a:tint val="100000"/>
                <a:shade val="56000"/>
                <a:satMod val="145000"/>
              </a:schemeClr>
            </a:gs>
            <a:gs pos="88000">
              <a:schemeClr val="accent4">
                <a:shade val="50000"/>
                <a:hueOff val="-49234"/>
                <a:satOff val="-8998"/>
                <a:lumOff val="36118"/>
                <a:alphaOff val="0"/>
                <a:tint val="100000"/>
                <a:shade val="63000"/>
                <a:satMod val="160000"/>
              </a:schemeClr>
            </a:gs>
            <a:gs pos="100000">
              <a:schemeClr val="accent4">
                <a:shade val="50000"/>
                <a:hueOff val="-49234"/>
                <a:satOff val="-8998"/>
                <a:lumOff val="36118"/>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4">
              <a:shade val="50000"/>
              <a:hueOff val="-49234"/>
              <a:satOff val="-8998"/>
              <a:lumOff val="36118"/>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i="1" kern="1200">
              <a:latin typeface="High Tower Text" pitchFamily="18" charset="0"/>
              <a:cs typeface="Vijaya" pitchFamily="34" charset="0"/>
            </a:rPr>
            <a:t>Influence </a:t>
          </a:r>
        </a:p>
      </dsp:txBody>
      <dsp:txXfrm>
        <a:off x="1397798" y="1473834"/>
        <a:ext cx="1765125" cy="736917"/>
      </dsp:txXfrm>
    </dsp:sp>
    <dsp:sp modelId="{CF615B8F-2F01-483F-BE1C-612668215AAD}">
      <dsp:nvSpPr>
        <dsp:cNvPr id="0" name=""/>
        <dsp:cNvSpPr/>
      </dsp:nvSpPr>
      <dsp:spPr>
        <a:xfrm>
          <a:off x="469975" y="2210752"/>
          <a:ext cx="3620770" cy="736917"/>
        </a:xfrm>
        <a:prstGeom prst="trapezoid">
          <a:avLst>
            <a:gd name="adj" fmla="val 61418"/>
          </a:avLst>
        </a:prstGeom>
        <a:gradFill rotWithShape="0">
          <a:gsLst>
            <a:gs pos="0">
              <a:schemeClr val="accent4">
                <a:shade val="50000"/>
                <a:hueOff val="-49234"/>
                <a:satOff val="-8998"/>
                <a:lumOff val="36118"/>
                <a:alphaOff val="0"/>
                <a:tint val="73000"/>
                <a:shade val="100000"/>
                <a:satMod val="150000"/>
              </a:schemeClr>
            </a:gs>
            <a:gs pos="25000">
              <a:schemeClr val="accent4">
                <a:shade val="50000"/>
                <a:hueOff val="-49234"/>
                <a:satOff val="-8998"/>
                <a:lumOff val="36118"/>
                <a:alphaOff val="0"/>
                <a:tint val="96000"/>
                <a:shade val="80000"/>
                <a:satMod val="105000"/>
              </a:schemeClr>
            </a:gs>
            <a:gs pos="38000">
              <a:schemeClr val="accent4">
                <a:shade val="50000"/>
                <a:hueOff val="-49234"/>
                <a:satOff val="-8998"/>
                <a:lumOff val="36118"/>
                <a:alphaOff val="0"/>
                <a:tint val="96000"/>
                <a:shade val="59000"/>
                <a:satMod val="120000"/>
              </a:schemeClr>
            </a:gs>
            <a:gs pos="55000">
              <a:schemeClr val="accent4">
                <a:shade val="50000"/>
                <a:hueOff val="-49234"/>
                <a:satOff val="-8998"/>
                <a:lumOff val="36118"/>
                <a:alphaOff val="0"/>
                <a:tint val="100000"/>
                <a:shade val="57000"/>
                <a:satMod val="120000"/>
              </a:schemeClr>
            </a:gs>
            <a:gs pos="80000">
              <a:schemeClr val="accent4">
                <a:shade val="50000"/>
                <a:hueOff val="-49234"/>
                <a:satOff val="-8998"/>
                <a:lumOff val="36118"/>
                <a:alphaOff val="0"/>
                <a:tint val="100000"/>
                <a:shade val="56000"/>
                <a:satMod val="145000"/>
              </a:schemeClr>
            </a:gs>
            <a:gs pos="88000">
              <a:schemeClr val="accent4">
                <a:shade val="50000"/>
                <a:hueOff val="-49234"/>
                <a:satOff val="-8998"/>
                <a:lumOff val="36118"/>
                <a:alphaOff val="0"/>
                <a:tint val="100000"/>
                <a:shade val="63000"/>
                <a:satMod val="160000"/>
              </a:schemeClr>
            </a:gs>
            <a:gs pos="100000">
              <a:schemeClr val="accent4">
                <a:shade val="50000"/>
                <a:hueOff val="-49234"/>
                <a:satOff val="-8998"/>
                <a:lumOff val="36118"/>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4">
              <a:shade val="50000"/>
              <a:hueOff val="-49234"/>
              <a:satOff val="-8998"/>
              <a:lumOff val="36118"/>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i="1" kern="1200">
              <a:latin typeface="High Tower Text" pitchFamily="18" charset="0"/>
              <a:cs typeface="Vijaya" pitchFamily="34" charset="0"/>
            </a:rPr>
            <a:t>Intervence </a:t>
          </a:r>
        </a:p>
      </dsp:txBody>
      <dsp:txXfrm>
        <a:off x="1103610" y="2210752"/>
        <a:ext cx="2353500" cy="736917"/>
      </dsp:txXfrm>
    </dsp:sp>
    <dsp:sp modelId="{54B39ECE-8CD2-491C-86BA-0809CFEED6F9}">
      <dsp:nvSpPr>
        <dsp:cNvPr id="0" name=""/>
        <dsp:cNvSpPr/>
      </dsp:nvSpPr>
      <dsp:spPr>
        <a:xfrm>
          <a:off x="0" y="2947669"/>
          <a:ext cx="4525963" cy="736917"/>
        </a:xfrm>
        <a:prstGeom prst="trapezoid">
          <a:avLst>
            <a:gd name="adj" fmla="val 61418"/>
          </a:avLst>
        </a:prstGeom>
        <a:gradFill rotWithShape="0">
          <a:gsLst>
            <a:gs pos="0">
              <a:schemeClr val="accent4">
                <a:shade val="50000"/>
                <a:hueOff val="-24617"/>
                <a:satOff val="-4499"/>
                <a:lumOff val="18059"/>
                <a:alphaOff val="0"/>
                <a:tint val="73000"/>
                <a:shade val="100000"/>
                <a:satMod val="150000"/>
              </a:schemeClr>
            </a:gs>
            <a:gs pos="25000">
              <a:schemeClr val="accent4">
                <a:shade val="50000"/>
                <a:hueOff val="-24617"/>
                <a:satOff val="-4499"/>
                <a:lumOff val="18059"/>
                <a:alphaOff val="0"/>
                <a:tint val="96000"/>
                <a:shade val="80000"/>
                <a:satMod val="105000"/>
              </a:schemeClr>
            </a:gs>
            <a:gs pos="38000">
              <a:schemeClr val="accent4">
                <a:shade val="50000"/>
                <a:hueOff val="-24617"/>
                <a:satOff val="-4499"/>
                <a:lumOff val="18059"/>
                <a:alphaOff val="0"/>
                <a:tint val="96000"/>
                <a:shade val="59000"/>
                <a:satMod val="120000"/>
              </a:schemeClr>
            </a:gs>
            <a:gs pos="55000">
              <a:schemeClr val="accent4">
                <a:shade val="50000"/>
                <a:hueOff val="-24617"/>
                <a:satOff val="-4499"/>
                <a:lumOff val="18059"/>
                <a:alphaOff val="0"/>
                <a:tint val="100000"/>
                <a:shade val="57000"/>
                <a:satMod val="120000"/>
              </a:schemeClr>
            </a:gs>
            <a:gs pos="80000">
              <a:schemeClr val="accent4">
                <a:shade val="50000"/>
                <a:hueOff val="-24617"/>
                <a:satOff val="-4499"/>
                <a:lumOff val="18059"/>
                <a:alphaOff val="0"/>
                <a:tint val="100000"/>
                <a:shade val="56000"/>
                <a:satMod val="145000"/>
              </a:schemeClr>
            </a:gs>
            <a:gs pos="88000">
              <a:schemeClr val="accent4">
                <a:shade val="50000"/>
                <a:hueOff val="-24617"/>
                <a:satOff val="-4499"/>
                <a:lumOff val="18059"/>
                <a:alphaOff val="0"/>
                <a:tint val="100000"/>
                <a:shade val="63000"/>
                <a:satMod val="160000"/>
              </a:schemeClr>
            </a:gs>
            <a:gs pos="100000">
              <a:schemeClr val="accent4">
                <a:shade val="50000"/>
                <a:hueOff val="-24617"/>
                <a:satOff val="-4499"/>
                <a:lumOff val="18059"/>
                <a:alphaOff val="0"/>
                <a:tint val="99000"/>
                <a:shade val="100000"/>
                <a:satMod val="155000"/>
              </a:schemeClr>
            </a:gs>
          </a:gsLst>
          <a:lin ang="5400000" scaled="0"/>
        </a:gradFill>
        <a:ln>
          <a:noFill/>
        </a:ln>
        <a:effectLst/>
        <a:scene3d>
          <a:camera prst="orthographicFront">
            <a:rot lat="0" lon="0" rev="0"/>
          </a:camera>
          <a:lightRig rig="glow" dir="tl">
            <a:rot lat="0" lon="0" rev="1800000"/>
          </a:lightRig>
        </a:scene3d>
        <a:sp3d contourW="10160" prstMaterial="dkEdge">
          <a:bevelT w="0" h="0" prst="angle"/>
          <a:contourClr>
            <a:schemeClr val="accent4">
              <a:shade val="50000"/>
              <a:hueOff val="-24617"/>
              <a:satOff val="-4499"/>
              <a:lumOff val="18059"/>
              <a:alphaOff val="0"/>
              <a:shade val="30000"/>
              <a:satMod val="15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i="1" kern="1200">
              <a:latin typeface="High Tower Text" pitchFamily="18" charset="0"/>
              <a:cs typeface="Vijaya" pitchFamily="34" charset="0"/>
            </a:rPr>
            <a:t>Balancing </a:t>
          </a:r>
        </a:p>
      </dsp:txBody>
      <dsp:txXfrm>
        <a:off x="792043" y="2947669"/>
        <a:ext cx="2941875" cy="73691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050FC4-89F1-4609-917F-E86B9EBD8422}">
      <dsp:nvSpPr>
        <dsp:cNvPr id="0" name=""/>
        <dsp:cNvSpPr/>
      </dsp:nvSpPr>
      <dsp:spPr>
        <a:xfrm>
          <a:off x="1859279" y="0"/>
          <a:ext cx="929639" cy="752157"/>
        </a:xfrm>
        <a:prstGeom prst="trapezoid">
          <a:avLst>
            <a:gd name="adj" fmla="val 6179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i="1" kern="1200" dirty="0">
              <a:latin typeface="High Tower Text" pitchFamily="18" charset="0"/>
              <a:cs typeface="Vijaya" pitchFamily="34" charset="0"/>
            </a:rPr>
            <a:t>Provoking </a:t>
          </a:r>
        </a:p>
      </dsp:txBody>
      <dsp:txXfrm>
        <a:off x="1859279" y="0"/>
        <a:ext cx="929639" cy="752157"/>
      </dsp:txXfrm>
    </dsp:sp>
    <dsp:sp modelId="{974D396F-970F-4960-8CA9-642919EDC962}">
      <dsp:nvSpPr>
        <dsp:cNvPr id="0" name=""/>
        <dsp:cNvSpPr/>
      </dsp:nvSpPr>
      <dsp:spPr>
        <a:xfrm>
          <a:off x="1394459" y="752157"/>
          <a:ext cx="1859279" cy="752157"/>
        </a:xfrm>
        <a:prstGeom prst="trapezoid">
          <a:avLst>
            <a:gd name="adj" fmla="val 6179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i="1" kern="1200" dirty="0">
              <a:latin typeface="High Tower Text" pitchFamily="18" charset="0"/>
              <a:cs typeface="Vijaya" pitchFamily="34" charset="0"/>
            </a:rPr>
            <a:t>Diplomacy </a:t>
          </a:r>
        </a:p>
      </dsp:txBody>
      <dsp:txXfrm>
        <a:off x="1719833" y="752157"/>
        <a:ext cx="1208531" cy="752157"/>
      </dsp:txXfrm>
    </dsp:sp>
    <dsp:sp modelId="{A16EC8B6-15B2-4A56-9CA2-AF8F96F24BFB}">
      <dsp:nvSpPr>
        <dsp:cNvPr id="0" name=""/>
        <dsp:cNvSpPr/>
      </dsp:nvSpPr>
      <dsp:spPr>
        <a:xfrm>
          <a:off x="929639" y="1504314"/>
          <a:ext cx="2788919" cy="752157"/>
        </a:xfrm>
        <a:prstGeom prst="trapezoid">
          <a:avLst>
            <a:gd name="adj" fmla="val 6179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i="1" kern="1200">
              <a:latin typeface="High Tower Text" pitchFamily="18" charset="0"/>
              <a:cs typeface="Vijaya" pitchFamily="34" charset="0"/>
            </a:rPr>
            <a:t>Balancing </a:t>
          </a:r>
        </a:p>
      </dsp:txBody>
      <dsp:txXfrm>
        <a:off x="1417700" y="1504314"/>
        <a:ext cx="1812797" cy="752157"/>
      </dsp:txXfrm>
    </dsp:sp>
    <dsp:sp modelId="{E6017E0D-3189-43EB-A593-5874173DB6EB}">
      <dsp:nvSpPr>
        <dsp:cNvPr id="0" name=""/>
        <dsp:cNvSpPr/>
      </dsp:nvSpPr>
      <dsp:spPr>
        <a:xfrm>
          <a:off x="464819" y="2256472"/>
          <a:ext cx="3718559" cy="752157"/>
        </a:xfrm>
        <a:prstGeom prst="trapezoid">
          <a:avLst>
            <a:gd name="adj" fmla="val 6179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i="1" kern="1200" dirty="0">
              <a:latin typeface="High Tower Text" pitchFamily="18" charset="0"/>
              <a:cs typeface="Vijaya" pitchFamily="34" charset="0"/>
            </a:rPr>
            <a:t>Influence </a:t>
          </a:r>
        </a:p>
      </dsp:txBody>
      <dsp:txXfrm>
        <a:off x="1115567" y="2256472"/>
        <a:ext cx="2417063" cy="752157"/>
      </dsp:txXfrm>
    </dsp:sp>
    <dsp:sp modelId="{BA9F610D-BCB1-4B75-86C4-89FDAF7F77EB}">
      <dsp:nvSpPr>
        <dsp:cNvPr id="0" name=""/>
        <dsp:cNvSpPr/>
      </dsp:nvSpPr>
      <dsp:spPr>
        <a:xfrm>
          <a:off x="0" y="3008629"/>
          <a:ext cx="4648199" cy="752157"/>
        </a:xfrm>
        <a:prstGeom prst="trapezoid">
          <a:avLst>
            <a:gd name="adj" fmla="val 6179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i="1" kern="1200" dirty="0">
              <a:latin typeface="High Tower Text" pitchFamily="18" charset="0"/>
              <a:cs typeface="Vijaya" pitchFamily="34" charset="0"/>
            </a:rPr>
            <a:t>Power</a:t>
          </a:r>
        </a:p>
      </dsp:txBody>
      <dsp:txXfrm>
        <a:off x="813434" y="3008629"/>
        <a:ext cx="3021329" cy="7521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0DF31-CF67-4A32-8AD2-6B4CED232453}">
      <dsp:nvSpPr>
        <dsp:cNvPr id="0" name=""/>
        <dsp:cNvSpPr/>
      </dsp:nvSpPr>
      <dsp:spPr>
        <a:xfrm>
          <a:off x="119400" y="3069"/>
          <a:ext cx="1540817" cy="770408"/>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Tradisional</a:t>
          </a:r>
          <a:endParaRPr lang="en-US" sz="1600" kern="1200" dirty="0">
            <a:solidFill>
              <a:srgbClr val="FF0000"/>
            </a:solidFill>
            <a:latin typeface="High Tower Text" pitchFamily="18" charset="0"/>
          </a:endParaRPr>
        </a:p>
      </dsp:txBody>
      <dsp:txXfrm>
        <a:off x="141964" y="25633"/>
        <a:ext cx="1495689" cy="725280"/>
      </dsp:txXfrm>
    </dsp:sp>
    <dsp:sp modelId="{F0D7A01A-AB1C-4DBF-9318-2D532438F566}">
      <dsp:nvSpPr>
        <dsp:cNvPr id="0" name=""/>
        <dsp:cNvSpPr/>
      </dsp:nvSpPr>
      <dsp:spPr>
        <a:xfrm>
          <a:off x="273481" y="773478"/>
          <a:ext cx="154081" cy="577806"/>
        </a:xfrm>
        <a:custGeom>
          <a:avLst/>
          <a:gdLst/>
          <a:ahLst/>
          <a:cxnLst/>
          <a:rect l="0" t="0" r="0" b="0"/>
          <a:pathLst>
            <a:path>
              <a:moveTo>
                <a:pt x="0" y="0"/>
              </a:moveTo>
              <a:lnTo>
                <a:pt x="0" y="577806"/>
              </a:lnTo>
              <a:lnTo>
                <a:pt x="154081" y="5778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33BECBF-7A51-4B84-9F71-9F78375DDB3E}">
      <dsp:nvSpPr>
        <dsp:cNvPr id="0" name=""/>
        <dsp:cNvSpPr/>
      </dsp:nvSpPr>
      <dsp:spPr>
        <a:xfrm>
          <a:off x="427563" y="966080"/>
          <a:ext cx="1232654"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Budaya</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dipahami</a:t>
          </a:r>
          <a:endParaRPr lang="en-US" sz="1600" kern="1200" dirty="0">
            <a:solidFill>
              <a:srgbClr val="FF0000"/>
            </a:solidFill>
            <a:latin typeface="High Tower Text" pitchFamily="18" charset="0"/>
          </a:endParaRPr>
        </a:p>
      </dsp:txBody>
      <dsp:txXfrm>
        <a:off x="450127" y="988644"/>
        <a:ext cx="1187526" cy="725280"/>
      </dsp:txXfrm>
    </dsp:sp>
    <dsp:sp modelId="{C6AA8F36-642A-4C13-9D79-758070EBA807}">
      <dsp:nvSpPr>
        <dsp:cNvPr id="0" name=""/>
        <dsp:cNvSpPr/>
      </dsp:nvSpPr>
      <dsp:spPr>
        <a:xfrm>
          <a:off x="273481" y="773478"/>
          <a:ext cx="154081" cy="1540817"/>
        </a:xfrm>
        <a:custGeom>
          <a:avLst/>
          <a:gdLst/>
          <a:ahLst/>
          <a:cxnLst/>
          <a:rect l="0" t="0" r="0" b="0"/>
          <a:pathLst>
            <a:path>
              <a:moveTo>
                <a:pt x="0" y="0"/>
              </a:moveTo>
              <a:lnTo>
                <a:pt x="0" y="1540817"/>
              </a:lnTo>
              <a:lnTo>
                <a:pt x="154081" y="15408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AFA958B-853C-4F9D-8D82-3BC0FC7BA416}">
      <dsp:nvSpPr>
        <dsp:cNvPr id="0" name=""/>
        <dsp:cNvSpPr/>
      </dsp:nvSpPr>
      <dsp:spPr>
        <a:xfrm>
          <a:off x="427563" y="1929091"/>
          <a:ext cx="1232654"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solidFill>
                <a:srgbClr val="FF0000"/>
              </a:solidFill>
              <a:latin typeface="High Tower Text" pitchFamily="18" charset="0"/>
            </a:rPr>
            <a:t>Agama </a:t>
          </a:r>
          <a:r>
            <a:rPr lang="en-US" sz="1600" kern="1200" dirty="0" err="1" smtClean="0">
              <a:solidFill>
                <a:srgbClr val="FF0000"/>
              </a:solidFill>
              <a:latin typeface="High Tower Text" pitchFamily="18" charset="0"/>
            </a:rPr>
            <a:t>sbg</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petunjuk</a:t>
          </a:r>
          <a:endParaRPr lang="en-US" sz="1600" kern="1200" dirty="0">
            <a:solidFill>
              <a:srgbClr val="FF0000"/>
            </a:solidFill>
            <a:latin typeface="High Tower Text" pitchFamily="18" charset="0"/>
          </a:endParaRPr>
        </a:p>
      </dsp:txBody>
      <dsp:txXfrm>
        <a:off x="450127" y="1951655"/>
        <a:ext cx="1187526" cy="725280"/>
      </dsp:txXfrm>
    </dsp:sp>
    <dsp:sp modelId="{F62748DB-8D1F-4199-9E75-4DF1B559AD14}">
      <dsp:nvSpPr>
        <dsp:cNvPr id="0" name=""/>
        <dsp:cNvSpPr/>
      </dsp:nvSpPr>
      <dsp:spPr>
        <a:xfrm>
          <a:off x="273481" y="773478"/>
          <a:ext cx="154081" cy="2503828"/>
        </a:xfrm>
        <a:custGeom>
          <a:avLst/>
          <a:gdLst/>
          <a:ahLst/>
          <a:cxnLst/>
          <a:rect l="0" t="0" r="0" b="0"/>
          <a:pathLst>
            <a:path>
              <a:moveTo>
                <a:pt x="0" y="0"/>
              </a:moveTo>
              <a:lnTo>
                <a:pt x="0" y="2503828"/>
              </a:lnTo>
              <a:lnTo>
                <a:pt x="154081" y="25038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87E259-4769-4220-8EBE-BF9845BE43ED}">
      <dsp:nvSpPr>
        <dsp:cNvPr id="0" name=""/>
        <dsp:cNvSpPr/>
      </dsp:nvSpPr>
      <dsp:spPr>
        <a:xfrm>
          <a:off x="427563" y="2892102"/>
          <a:ext cx="1500139"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Mitos</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sebagai</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pengetahuan</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lokal</a:t>
          </a:r>
          <a:endParaRPr lang="en-US" sz="1600" kern="1200" dirty="0">
            <a:solidFill>
              <a:srgbClr val="FF0000"/>
            </a:solidFill>
            <a:latin typeface="High Tower Text" pitchFamily="18" charset="0"/>
          </a:endParaRPr>
        </a:p>
      </dsp:txBody>
      <dsp:txXfrm>
        <a:off x="450127" y="2914666"/>
        <a:ext cx="1455011" cy="725280"/>
      </dsp:txXfrm>
    </dsp:sp>
    <dsp:sp modelId="{6F40BE58-1B98-43E2-ADE7-1C36F8E3532A}">
      <dsp:nvSpPr>
        <dsp:cNvPr id="0" name=""/>
        <dsp:cNvSpPr/>
      </dsp:nvSpPr>
      <dsp:spPr>
        <a:xfrm>
          <a:off x="2045421" y="3069"/>
          <a:ext cx="1540817" cy="770408"/>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solidFill>
                <a:srgbClr val="FF0000"/>
              </a:solidFill>
              <a:latin typeface="High Tower Text" pitchFamily="18" charset="0"/>
            </a:rPr>
            <a:t>Modern</a:t>
          </a:r>
        </a:p>
      </dsp:txBody>
      <dsp:txXfrm>
        <a:off x="2067985" y="25633"/>
        <a:ext cx="1495689" cy="725280"/>
      </dsp:txXfrm>
    </dsp:sp>
    <dsp:sp modelId="{4495EC40-37E9-40D9-8835-168B45C82E99}">
      <dsp:nvSpPr>
        <dsp:cNvPr id="0" name=""/>
        <dsp:cNvSpPr/>
      </dsp:nvSpPr>
      <dsp:spPr>
        <a:xfrm>
          <a:off x="2199503" y="773478"/>
          <a:ext cx="154081" cy="577806"/>
        </a:xfrm>
        <a:custGeom>
          <a:avLst/>
          <a:gdLst/>
          <a:ahLst/>
          <a:cxnLst/>
          <a:rect l="0" t="0" r="0" b="0"/>
          <a:pathLst>
            <a:path>
              <a:moveTo>
                <a:pt x="0" y="0"/>
              </a:moveTo>
              <a:lnTo>
                <a:pt x="0" y="577806"/>
              </a:lnTo>
              <a:lnTo>
                <a:pt x="154081" y="5778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C5C23B-CF96-4373-85E1-E382877DCE2A}">
      <dsp:nvSpPr>
        <dsp:cNvPr id="0" name=""/>
        <dsp:cNvSpPr/>
      </dsp:nvSpPr>
      <dsp:spPr>
        <a:xfrm>
          <a:off x="2353585" y="966080"/>
          <a:ext cx="1523745"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Budaya</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dipertanyakan</a:t>
          </a:r>
          <a:endParaRPr lang="en-US" sz="1600" kern="1200" dirty="0">
            <a:solidFill>
              <a:srgbClr val="FF0000"/>
            </a:solidFill>
            <a:latin typeface="High Tower Text" pitchFamily="18" charset="0"/>
          </a:endParaRPr>
        </a:p>
      </dsp:txBody>
      <dsp:txXfrm>
        <a:off x="2376149" y="988644"/>
        <a:ext cx="1478617" cy="725280"/>
      </dsp:txXfrm>
    </dsp:sp>
    <dsp:sp modelId="{E98AE641-9C40-4987-BD20-954A35D38E2C}">
      <dsp:nvSpPr>
        <dsp:cNvPr id="0" name=""/>
        <dsp:cNvSpPr/>
      </dsp:nvSpPr>
      <dsp:spPr>
        <a:xfrm>
          <a:off x="2199503" y="773478"/>
          <a:ext cx="154081" cy="1540817"/>
        </a:xfrm>
        <a:custGeom>
          <a:avLst/>
          <a:gdLst/>
          <a:ahLst/>
          <a:cxnLst/>
          <a:rect l="0" t="0" r="0" b="0"/>
          <a:pathLst>
            <a:path>
              <a:moveTo>
                <a:pt x="0" y="0"/>
              </a:moveTo>
              <a:lnTo>
                <a:pt x="0" y="1540817"/>
              </a:lnTo>
              <a:lnTo>
                <a:pt x="154081" y="15408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45BD0F-863F-4848-BA9D-546E1DD823A9}">
      <dsp:nvSpPr>
        <dsp:cNvPr id="0" name=""/>
        <dsp:cNvSpPr/>
      </dsp:nvSpPr>
      <dsp:spPr>
        <a:xfrm>
          <a:off x="2353585" y="1929091"/>
          <a:ext cx="1610499"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solidFill>
                <a:srgbClr val="FF0000"/>
              </a:solidFill>
              <a:latin typeface="High Tower Text" pitchFamily="18" charset="0"/>
            </a:rPr>
            <a:t>Agama  </a:t>
          </a:r>
          <a:r>
            <a:rPr lang="en-US" sz="1600" kern="1200" dirty="0" err="1" smtClean="0">
              <a:solidFill>
                <a:srgbClr val="FF0000"/>
              </a:solidFill>
              <a:latin typeface="High Tower Text" pitchFamily="18" charset="0"/>
            </a:rPr>
            <a:t>dilarang</a:t>
          </a:r>
          <a:endParaRPr lang="en-US" sz="1600" kern="1200" dirty="0">
            <a:solidFill>
              <a:srgbClr val="FF0000"/>
            </a:solidFill>
            <a:latin typeface="High Tower Text" pitchFamily="18" charset="0"/>
          </a:endParaRPr>
        </a:p>
      </dsp:txBody>
      <dsp:txXfrm>
        <a:off x="2376149" y="1951655"/>
        <a:ext cx="1565371" cy="725280"/>
      </dsp:txXfrm>
    </dsp:sp>
    <dsp:sp modelId="{19EFC7D2-291F-462A-AC72-F1A7EBACCC73}">
      <dsp:nvSpPr>
        <dsp:cNvPr id="0" name=""/>
        <dsp:cNvSpPr/>
      </dsp:nvSpPr>
      <dsp:spPr>
        <a:xfrm>
          <a:off x="2199503" y="773478"/>
          <a:ext cx="154081" cy="2503828"/>
        </a:xfrm>
        <a:custGeom>
          <a:avLst/>
          <a:gdLst/>
          <a:ahLst/>
          <a:cxnLst/>
          <a:rect l="0" t="0" r="0" b="0"/>
          <a:pathLst>
            <a:path>
              <a:moveTo>
                <a:pt x="0" y="0"/>
              </a:moveTo>
              <a:lnTo>
                <a:pt x="0" y="2503828"/>
              </a:lnTo>
              <a:lnTo>
                <a:pt x="154081" y="25038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110AE9-1A8B-4326-B5C6-7EA6DF255E54}">
      <dsp:nvSpPr>
        <dsp:cNvPr id="0" name=""/>
        <dsp:cNvSpPr/>
      </dsp:nvSpPr>
      <dsp:spPr>
        <a:xfrm>
          <a:off x="2353585" y="2892102"/>
          <a:ext cx="1527776"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Mitos</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Sebagai</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Simbol</a:t>
          </a:r>
          <a:endParaRPr lang="en-US" sz="1600" kern="1200" dirty="0">
            <a:solidFill>
              <a:srgbClr val="FF0000"/>
            </a:solidFill>
            <a:latin typeface="High Tower Text" pitchFamily="18" charset="0"/>
          </a:endParaRPr>
        </a:p>
      </dsp:txBody>
      <dsp:txXfrm>
        <a:off x="2376149" y="2914666"/>
        <a:ext cx="1482648" cy="725280"/>
      </dsp:txXfrm>
    </dsp:sp>
    <dsp:sp modelId="{3DE86A96-88E5-4DBE-B4D7-B709A2853B26}">
      <dsp:nvSpPr>
        <dsp:cNvPr id="0" name=""/>
        <dsp:cNvSpPr/>
      </dsp:nvSpPr>
      <dsp:spPr>
        <a:xfrm>
          <a:off x="4041125" y="3069"/>
          <a:ext cx="1540817" cy="770408"/>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solidFill>
                <a:srgbClr val="FF0000"/>
              </a:solidFill>
              <a:latin typeface="High Tower Text" pitchFamily="18" charset="0"/>
            </a:rPr>
            <a:t>Post-Modern</a:t>
          </a:r>
        </a:p>
      </dsp:txBody>
      <dsp:txXfrm>
        <a:off x="4063689" y="25633"/>
        <a:ext cx="1495689" cy="725280"/>
      </dsp:txXfrm>
    </dsp:sp>
    <dsp:sp modelId="{F2AD1290-AA4D-46E5-AD02-5B72589A0ED9}">
      <dsp:nvSpPr>
        <dsp:cNvPr id="0" name=""/>
        <dsp:cNvSpPr/>
      </dsp:nvSpPr>
      <dsp:spPr>
        <a:xfrm>
          <a:off x="4195207" y="773478"/>
          <a:ext cx="154081" cy="577806"/>
        </a:xfrm>
        <a:custGeom>
          <a:avLst/>
          <a:gdLst/>
          <a:ahLst/>
          <a:cxnLst/>
          <a:rect l="0" t="0" r="0" b="0"/>
          <a:pathLst>
            <a:path>
              <a:moveTo>
                <a:pt x="0" y="0"/>
              </a:moveTo>
              <a:lnTo>
                <a:pt x="0" y="577806"/>
              </a:lnTo>
              <a:lnTo>
                <a:pt x="154081" y="5778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BE5A95-46E2-4432-8FBF-DA62D06F98F0}">
      <dsp:nvSpPr>
        <dsp:cNvPr id="0" name=""/>
        <dsp:cNvSpPr/>
      </dsp:nvSpPr>
      <dsp:spPr>
        <a:xfrm>
          <a:off x="4349289" y="966080"/>
          <a:ext cx="1232654"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Budyaa</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dihormati</a:t>
          </a:r>
          <a:endParaRPr lang="en-US" sz="1600" kern="1200" dirty="0">
            <a:solidFill>
              <a:srgbClr val="FF0000"/>
            </a:solidFill>
            <a:latin typeface="High Tower Text" pitchFamily="18" charset="0"/>
          </a:endParaRPr>
        </a:p>
      </dsp:txBody>
      <dsp:txXfrm>
        <a:off x="4371853" y="988644"/>
        <a:ext cx="1187526" cy="725280"/>
      </dsp:txXfrm>
    </dsp:sp>
    <dsp:sp modelId="{4C9822A2-92D9-4C2A-BA17-2F4CCAE342EB}">
      <dsp:nvSpPr>
        <dsp:cNvPr id="0" name=""/>
        <dsp:cNvSpPr/>
      </dsp:nvSpPr>
      <dsp:spPr>
        <a:xfrm>
          <a:off x="4195207" y="773478"/>
          <a:ext cx="154081" cy="1540817"/>
        </a:xfrm>
        <a:custGeom>
          <a:avLst/>
          <a:gdLst/>
          <a:ahLst/>
          <a:cxnLst/>
          <a:rect l="0" t="0" r="0" b="0"/>
          <a:pathLst>
            <a:path>
              <a:moveTo>
                <a:pt x="0" y="0"/>
              </a:moveTo>
              <a:lnTo>
                <a:pt x="0" y="1540817"/>
              </a:lnTo>
              <a:lnTo>
                <a:pt x="154081" y="154081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3D1CF9C-7262-4A19-919C-71A1BAA7905A}">
      <dsp:nvSpPr>
        <dsp:cNvPr id="0" name=""/>
        <dsp:cNvSpPr/>
      </dsp:nvSpPr>
      <dsp:spPr>
        <a:xfrm>
          <a:off x="4349289" y="1929091"/>
          <a:ext cx="1232654"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solidFill>
                <a:srgbClr val="FF0000"/>
              </a:solidFill>
              <a:latin typeface="High Tower Text" pitchFamily="18" charset="0"/>
            </a:rPr>
            <a:t>Agama </a:t>
          </a:r>
          <a:r>
            <a:rPr lang="en-US" sz="1600" kern="1200" dirty="0" err="1" smtClean="0">
              <a:solidFill>
                <a:srgbClr val="FF0000"/>
              </a:solidFill>
              <a:latin typeface="High Tower Text" pitchFamily="18" charset="0"/>
            </a:rPr>
            <a:t>menarik</a:t>
          </a:r>
          <a:endParaRPr lang="en-US" sz="1600" kern="1200" dirty="0">
            <a:solidFill>
              <a:srgbClr val="FF0000"/>
            </a:solidFill>
            <a:latin typeface="High Tower Text" pitchFamily="18" charset="0"/>
          </a:endParaRPr>
        </a:p>
      </dsp:txBody>
      <dsp:txXfrm>
        <a:off x="4371853" y="1951655"/>
        <a:ext cx="1187526" cy="725280"/>
      </dsp:txXfrm>
    </dsp:sp>
    <dsp:sp modelId="{B919B5F4-A3A0-41FF-8994-945761C89402}">
      <dsp:nvSpPr>
        <dsp:cNvPr id="0" name=""/>
        <dsp:cNvSpPr/>
      </dsp:nvSpPr>
      <dsp:spPr>
        <a:xfrm>
          <a:off x="4195207" y="773478"/>
          <a:ext cx="154081" cy="2503828"/>
        </a:xfrm>
        <a:custGeom>
          <a:avLst/>
          <a:gdLst/>
          <a:ahLst/>
          <a:cxnLst/>
          <a:rect l="0" t="0" r="0" b="0"/>
          <a:pathLst>
            <a:path>
              <a:moveTo>
                <a:pt x="0" y="0"/>
              </a:moveTo>
              <a:lnTo>
                <a:pt x="0" y="2503828"/>
              </a:lnTo>
              <a:lnTo>
                <a:pt x="154081" y="25038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D94020-9310-4AB9-9FAC-FCC4BFD3398E}">
      <dsp:nvSpPr>
        <dsp:cNvPr id="0" name=""/>
        <dsp:cNvSpPr/>
      </dsp:nvSpPr>
      <dsp:spPr>
        <a:xfrm>
          <a:off x="4349289" y="2892102"/>
          <a:ext cx="1232654" cy="770408"/>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Mitos</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tidak</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penting</a:t>
          </a:r>
          <a:endParaRPr lang="en-US" sz="1600" kern="1200" dirty="0">
            <a:solidFill>
              <a:srgbClr val="FF0000"/>
            </a:solidFill>
            <a:latin typeface="High Tower Text" pitchFamily="18" charset="0"/>
          </a:endParaRPr>
        </a:p>
      </dsp:txBody>
      <dsp:txXfrm>
        <a:off x="4371853" y="2914666"/>
        <a:ext cx="1187526" cy="725280"/>
      </dsp:txXfrm>
    </dsp:sp>
    <dsp:sp modelId="{539B6FD7-6515-4E06-895F-4700FD889D83}">
      <dsp:nvSpPr>
        <dsp:cNvPr id="0" name=""/>
        <dsp:cNvSpPr/>
      </dsp:nvSpPr>
      <dsp:spPr>
        <a:xfrm>
          <a:off x="5967147" y="3069"/>
          <a:ext cx="1540817" cy="770408"/>
        </a:xfrm>
        <a:prstGeom prst="roundRect">
          <a:avLst>
            <a:gd name="adj" fmla="val 10000"/>
          </a:avLst>
        </a:prstGeom>
        <a:gradFill rotWithShape="0">
          <a:gsLst>
            <a:gs pos="0">
              <a:schemeClr val="accent1">
                <a:hueOff val="0"/>
                <a:satOff val="0"/>
                <a:lumOff val="0"/>
                <a:alphaOff val="0"/>
                <a:tint val="1000"/>
                <a:satMod val="100000"/>
              </a:schemeClr>
            </a:gs>
            <a:gs pos="68000">
              <a:schemeClr val="accent1">
                <a:hueOff val="0"/>
                <a:satOff val="0"/>
                <a:lumOff val="0"/>
                <a:alphaOff val="0"/>
                <a:tint val="77000"/>
                <a:satMod val="100000"/>
              </a:schemeClr>
            </a:gs>
            <a:gs pos="81000">
              <a:schemeClr val="accent1">
                <a:hueOff val="0"/>
                <a:satOff val="0"/>
                <a:lumOff val="0"/>
                <a:alphaOff val="0"/>
                <a:tint val="79000"/>
                <a:satMod val="100000"/>
              </a:schemeClr>
            </a:gs>
            <a:gs pos="86000">
              <a:schemeClr val="accent1">
                <a:hueOff val="0"/>
                <a:satOff val="0"/>
                <a:lumOff val="0"/>
                <a:alphaOff val="0"/>
                <a:tint val="73000"/>
                <a:satMod val="100000"/>
              </a:schemeClr>
            </a:gs>
            <a:gs pos="100000">
              <a:schemeClr val="accent1">
                <a:hueOff val="0"/>
                <a:satOff val="0"/>
                <a:lumOff val="0"/>
                <a:alphaOff val="0"/>
                <a:tint val="35000"/>
                <a:satMod val="10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a:solidFill>
                <a:srgbClr val="FF0000"/>
              </a:solidFill>
              <a:latin typeface="High Tower Text" pitchFamily="18" charset="0"/>
            </a:rPr>
            <a:t>Planetary </a:t>
          </a:r>
          <a:r>
            <a:rPr lang="en-US" sz="1600" kern="1200" dirty="0" smtClean="0">
              <a:solidFill>
                <a:srgbClr val="FF0000"/>
              </a:solidFill>
              <a:latin typeface="High Tower Text" pitchFamily="18" charset="0"/>
            </a:rPr>
            <a:t>Civilization</a:t>
          </a:r>
          <a:endParaRPr lang="en-US" sz="1600" kern="1200" dirty="0">
            <a:solidFill>
              <a:srgbClr val="FF0000"/>
            </a:solidFill>
            <a:latin typeface="High Tower Text" pitchFamily="18" charset="0"/>
          </a:endParaRPr>
        </a:p>
      </dsp:txBody>
      <dsp:txXfrm>
        <a:off x="5989711" y="25633"/>
        <a:ext cx="1495689" cy="725280"/>
      </dsp:txXfrm>
    </dsp:sp>
    <dsp:sp modelId="{9693C946-D06B-4948-AB9E-1A500AF7A586}">
      <dsp:nvSpPr>
        <dsp:cNvPr id="0" name=""/>
        <dsp:cNvSpPr/>
      </dsp:nvSpPr>
      <dsp:spPr>
        <a:xfrm>
          <a:off x="6121229" y="773478"/>
          <a:ext cx="154081" cy="726530"/>
        </a:xfrm>
        <a:custGeom>
          <a:avLst/>
          <a:gdLst/>
          <a:ahLst/>
          <a:cxnLst/>
          <a:rect l="0" t="0" r="0" b="0"/>
          <a:pathLst>
            <a:path>
              <a:moveTo>
                <a:pt x="0" y="0"/>
              </a:moveTo>
              <a:lnTo>
                <a:pt x="0" y="726530"/>
              </a:lnTo>
              <a:lnTo>
                <a:pt x="154081" y="7265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F6F0-D071-4CED-BCBC-0A7B7E31884E}">
      <dsp:nvSpPr>
        <dsp:cNvPr id="0" name=""/>
        <dsp:cNvSpPr/>
      </dsp:nvSpPr>
      <dsp:spPr>
        <a:xfrm>
          <a:off x="6275311" y="966080"/>
          <a:ext cx="1983611" cy="106785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Budaya</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menjadi</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warisan</a:t>
          </a:r>
          <a:endParaRPr lang="en-US" sz="1600" kern="1200" dirty="0">
            <a:solidFill>
              <a:srgbClr val="FF0000"/>
            </a:solidFill>
            <a:latin typeface="High Tower Text" pitchFamily="18" charset="0"/>
          </a:endParaRPr>
        </a:p>
      </dsp:txBody>
      <dsp:txXfrm>
        <a:off x="6306587" y="997356"/>
        <a:ext cx="1921059" cy="1005303"/>
      </dsp:txXfrm>
    </dsp:sp>
    <dsp:sp modelId="{1F4A4C64-C4EB-4940-9204-FB2E8B549522}">
      <dsp:nvSpPr>
        <dsp:cNvPr id="0" name=""/>
        <dsp:cNvSpPr/>
      </dsp:nvSpPr>
      <dsp:spPr>
        <a:xfrm>
          <a:off x="6121229" y="773478"/>
          <a:ext cx="154081" cy="2051949"/>
        </a:xfrm>
        <a:custGeom>
          <a:avLst/>
          <a:gdLst/>
          <a:ahLst/>
          <a:cxnLst/>
          <a:rect l="0" t="0" r="0" b="0"/>
          <a:pathLst>
            <a:path>
              <a:moveTo>
                <a:pt x="0" y="0"/>
              </a:moveTo>
              <a:lnTo>
                <a:pt x="0" y="2051949"/>
              </a:lnTo>
              <a:lnTo>
                <a:pt x="154081" y="205194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6AA270-9A4C-4AA5-8FB1-BFA98209BE24}">
      <dsp:nvSpPr>
        <dsp:cNvPr id="0" name=""/>
        <dsp:cNvSpPr/>
      </dsp:nvSpPr>
      <dsp:spPr>
        <a:xfrm>
          <a:off x="6275311" y="2226538"/>
          <a:ext cx="2444488" cy="119777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smtClean="0">
              <a:solidFill>
                <a:srgbClr val="FF0000"/>
              </a:solidFill>
              <a:latin typeface="High Tower Text" pitchFamily="18" charset="0"/>
            </a:rPr>
            <a:t>Agama </a:t>
          </a:r>
          <a:r>
            <a:rPr lang="en-US" sz="1600" kern="1200" dirty="0" err="1" smtClean="0">
              <a:solidFill>
                <a:srgbClr val="FF0000"/>
              </a:solidFill>
              <a:latin typeface="High Tower Text" pitchFamily="18" charset="0"/>
            </a:rPr>
            <a:t>diubah</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menjadi</a:t>
          </a:r>
          <a:r>
            <a:rPr lang="en-US" sz="1600" kern="1200" dirty="0" smtClean="0">
              <a:solidFill>
                <a:srgbClr val="FF0000"/>
              </a:solidFill>
              <a:latin typeface="High Tower Text" pitchFamily="18" charset="0"/>
            </a:rPr>
            <a:t> spirit </a:t>
          </a:r>
          <a:r>
            <a:rPr lang="en-US" sz="1600" kern="1200" dirty="0" err="1" smtClean="0">
              <a:solidFill>
                <a:srgbClr val="FF0000"/>
              </a:solidFill>
              <a:latin typeface="High Tower Text" pitchFamily="18" charset="0"/>
            </a:rPr>
            <a:t>baru</a:t>
          </a:r>
          <a:endParaRPr lang="en-US" sz="1600" kern="1200" dirty="0">
            <a:solidFill>
              <a:srgbClr val="FF0000"/>
            </a:solidFill>
            <a:latin typeface="High Tower Text" pitchFamily="18" charset="0"/>
          </a:endParaRPr>
        </a:p>
      </dsp:txBody>
      <dsp:txXfrm>
        <a:off x="6310393" y="2261620"/>
        <a:ext cx="2374324" cy="1127613"/>
      </dsp:txXfrm>
    </dsp:sp>
    <dsp:sp modelId="{B8C150BE-7E45-493F-835D-730C4C716178}">
      <dsp:nvSpPr>
        <dsp:cNvPr id="0" name=""/>
        <dsp:cNvSpPr/>
      </dsp:nvSpPr>
      <dsp:spPr>
        <a:xfrm>
          <a:off x="6121229" y="773478"/>
          <a:ext cx="154081" cy="3662346"/>
        </a:xfrm>
        <a:custGeom>
          <a:avLst/>
          <a:gdLst/>
          <a:ahLst/>
          <a:cxnLst/>
          <a:rect l="0" t="0" r="0" b="0"/>
          <a:pathLst>
            <a:path>
              <a:moveTo>
                <a:pt x="0" y="0"/>
              </a:moveTo>
              <a:lnTo>
                <a:pt x="0" y="3662346"/>
              </a:lnTo>
              <a:lnTo>
                <a:pt x="154081" y="366234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0ABE11D-AF34-4208-919B-41F89E304E7B}">
      <dsp:nvSpPr>
        <dsp:cNvPr id="0" name=""/>
        <dsp:cNvSpPr/>
      </dsp:nvSpPr>
      <dsp:spPr>
        <a:xfrm>
          <a:off x="6275311" y="3616918"/>
          <a:ext cx="2149724" cy="163781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lvl="0" algn="ctr" defTabSz="711200">
            <a:lnSpc>
              <a:spcPct val="90000"/>
            </a:lnSpc>
            <a:spcBef>
              <a:spcPct val="0"/>
            </a:spcBef>
            <a:spcAft>
              <a:spcPct val="35000"/>
            </a:spcAft>
          </a:pPr>
          <a:r>
            <a:rPr lang="en-US" sz="1600" kern="1200" dirty="0" err="1" smtClean="0">
              <a:solidFill>
                <a:srgbClr val="FF0000"/>
              </a:solidFill>
              <a:latin typeface="High Tower Text" pitchFamily="18" charset="0"/>
            </a:rPr>
            <a:t>Mitos</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diubah</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melalui</a:t>
          </a:r>
          <a:r>
            <a:rPr lang="en-US" sz="1600" kern="1200" dirty="0" smtClean="0">
              <a:solidFill>
                <a:srgbClr val="FF0000"/>
              </a:solidFill>
              <a:latin typeface="High Tower Text" pitchFamily="18" charset="0"/>
            </a:rPr>
            <a:t> </a:t>
          </a:r>
          <a:r>
            <a:rPr lang="en-US" sz="1600" kern="1200" dirty="0" err="1" smtClean="0">
              <a:solidFill>
                <a:srgbClr val="FF0000"/>
              </a:solidFill>
              <a:latin typeface="High Tower Text" pitchFamily="18" charset="0"/>
            </a:rPr>
            <a:t>Kekuatan</a:t>
          </a:r>
          <a:r>
            <a:rPr lang="en-US" sz="1600" kern="1200" dirty="0" smtClean="0">
              <a:solidFill>
                <a:srgbClr val="FF0000"/>
              </a:solidFill>
              <a:latin typeface="High Tower Text" pitchFamily="18" charset="0"/>
            </a:rPr>
            <a:t> ICT</a:t>
          </a:r>
          <a:endParaRPr lang="en-US" sz="1600" kern="1200" dirty="0">
            <a:solidFill>
              <a:srgbClr val="FF0000"/>
            </a:solidFill>
            <a:latin typeface="High Tower Text" pitchFamily="18" charset="0"/>
          </a:endParaRPr>
        </a:p>
      </dsp:txBody>
      <dsp:txXfrm>
        <a:off x="6323281" y="3664888"/>
        <a:ext cx="2053784" cy="15418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07ABB2-C42C-4C31-9C47-A527BA8DE163}">
      <dsp:nvSpPr>
        <dsp:cNvPr id="0" name=""/>
        <dsp:cNvSpPr/>
      </dsp:nvSpPr>
      <dsp:spPr>
        <a:xfrm>
          <a:off x="2589" y="2606077"/>
          <a:ext cx="2637425" cy="18387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Pembentukan</a:t>
          </a:r>
          <a:r>
            <a:rPr lang="en-US" sz="2000" kern="1200" dirty="0" smtClean="0">
              <a:latin typeface="High Tower Text" pitchFamily="18" charset="0"/>
              <a:cs typeface="Times New Roman" pitchFamily="18" charset="0"/>
            </a:rPr>
            <a:t> </a:t>
          </a:r>
          <a:r>
            <a:rPr lang="en-US" sz="2000" kern="1200" dirty="0" err="1" smtClean="0">
              <a:latin typeface="High Tower Text" pitchFamily="18" charset="0"/>
              <a:cs typeface="Times New Roman" pitchFamily="18" charset="0"/>
            </a:rPr>
            <a:t>Masyarakat</a:t>
          </a:r>
          <a:endParaRPr lang="en-US" sz="2000" kern="1200" dirty="0">
            <a:latin typeface="High Tower Text" pitchFamily="18" charset="0"/>
            <a:cs typeface="Times New Roman" pitchFamily="18" charset="0"/>
          </a:endParaRPr>
        </a:p>
      </dsp:txBody>
      <dsp:txXfrm>
        <a:off x="56443" y="2659931"/>
        <a:ext cx="2529717" cy="1731002"/>
      </dsp:txXfrm>
    </dsp:sp>
    <dsp:sp modelId="{F9B44801-6C20-4BBD-8C31-11445BBE9291}">
      <dsp:nvSpPr>
        <dsp:cNvPr id="0" name=""/>
        <dsp:cNvSpPr/>
      </dsp:nvSpPr>
      <dsp:spPr>
        <a:xfrm rot="16707039">
          <a:off x="1593665" y="2306231"/>
          <a:ext cx="2453215" cy="11821"/>
        </a:xfrm>
        <a:custGeom>
          <a:avLst/>
          <a:gdLst/>
          <a:ahLst/>
          <a:cxnLst/>
          <a:rect l="0" t="0" r="0" b="0"/>
          <a:pathLst>
            <a:path>
              <a:moveTo>
                <a:pt x="0" y="5910"/>
              </a:moveTo>
              <a:lnTo>
                <a:pt x="2453215" y="5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2758943" y="2250811"/>
        <a:ext cx="122660" cy="122660"/>
      </dsp:txXfrm>
    </dsp:sp>
    <dsp:sp modelId="{BBF085D6-64BE-4838-BB12-185EB7EAAEB1}">
      <dsp:nvSpPr>
        <dsp:cNvPr id="0" name=""/>
        <dsp:cNvSpPr/>
      </dsp:nvSpPr>
      <dsp:spPr>
        <a:xfrm>
          <a:off x="3000532" y="656176"/>
          <a:ext cx="2027653" cy="8853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Tradisional</a:t>
          </a:r>
          <a:endParaRPr lang="en-US" sz="2000" kern="1200" dirty="0">
            <a:latin typeface="High Tower Text" pitchFamily="18" charset="0"/>
            <a:cs typeface="Times New Roman" pitchFamily="18" charset="0"/>
          </a:endParaRPr>
        </a:p>
      </dsp:txBody>
      <dsp:txXfrm>
        <a:off x="3026463" y="682107"/>
        <a:ext cx="1975791" cy="833489"/>
      </dsp:txXfrm>
    </dsp:sp>
    <dsp:sp modelId="{DFD52CCC-BCB7-4A39-8D56-B602B14AA2A2}">
      <dsp:nvSpPr>
        <dsp:cNvPr id="0" name=""/>
        <dsp:cNvSpPr/>
      </dsp:nvSpPr>
      <dsp:spPr>
        <a:xfrm rot="18289469">
          <a:off x="4892790" y="833818"/>
          <a:ext cx="631309" cy="11821"/>
        </a:xfrm>
        <a:custGeom>
          <a:avLst/>
          <a:gdLst/>
          <a:ahLst/>
          <a:cxnLst/>
          <a:rect l="0" t="0" r="0" b="0"/>
          <a:pathLst>
            <a:path>
              <a:moveTo>
                <a:pt x="0" y="5910"/>
              </a:moveTo>
              <a:lnTo>
                <a:pt x="631309"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192662" y="823946"/>
        <a:ext cx="31565" cy="31565"/>
      </dsp:txXfrm>
    </dsp:sp>
    <dsp:sp modelId="{86F8EA48-5D74-43CA-9D01-37D0975152AE}">
      <dsp:nvSpPr>
        <dsp:cNvPr id="0" name=""/>
        <dsp:cNvSpPr/>
      </dsp:nvSpPr>
      <dsp:spPr>
        <a:xfrm>
          <a:off x="5388704" y="355282"/>
          <a:ext cx="2822316"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High Tower Text" pitchFamily="18" charset="0"/>
              <a:cs typeface="Times New Roman" pitchFamily="18" charset="0"/>
            </a:rPr>
            <a:t>Agama</a:t>
          </a:r>
          <a:endParaRPr lang="en-US" sz="2000" kern="1200" dirty="0">
            <a:latin typeface="High Tower Text" pitchFamily="18" charset="0"/>
            <a:cs typeface="Times New Roman" pitchFamily="18" charset="0"/>
          </a:endParaRPr>
        </a:p>
      </dsp:txBody>
      <dsp:txXfrm>
        <a:off x="5401903" y="368481"/>
        <a:ext cx="2795918" cy="424249"/>
      </dsp:txXfrm>
    </dsp:sp>
    <dsp:sp modelId="{EB9AEC7D-24E1-4F5A-AE38-2648D102C80D}">
      <dsp:nvSpPr>
        <dsp:cNvPr id="0" name=""/>
        <dsp:cNvSpPr/>
      </dsp:nvSpPr>
      <dsp:spPr>
        <a:xfrm>
          <a:off x="5028186" y="1092941"/>
          <a:ext cx="360518" cy="11821"/>
        </a:xfrm>
        <a:custGeom>
          <a:avLst/>
          <a:gdLst/>
          <a:ahLst/>
          <a:cxnLst/>
          <a:rect l="0" t="0" r="0" b="0"/>
          <a:pathLst>
            <a:path>
              <a:moveTo>
                <a:pt x="0" y="5910"/>
              </a:moveTo>
              <a:lnTo>
                <a:pt x="360518"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199432" y="1089838"/>
        <a:ext cx="18025" cy="18025"/>
      </dsp:txXfrm>
    </dsp:sp>
    <dsp:sp modelId="{695C77E3-41B5-4E9A-B707-6A773DC80C7C}">
      <dsp:nvSpPr>
        <dsp:cNvPr id="0" name=""/>
        <dsp:cNvSpPr/>
      </dsp:nvSpPr>
      <dsp:spPr>
        <a:xfrm>
          <a:off x="5388704" y="873527"/>
          <a:ext cx="3062728"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Magik</a:t>
          </a:r>
          <a:endParaRPr lang="en-US" sz="2000" kern="1200" dirty="0">
            <a:latin typeface="High Tower Text" pitchFamily="18" charset="0"/>
            <a:cs typeface="Times New Roman" pitchFamily="18" charset="0"/>
          </a:endParaRPr>
        </a:p>
      </dsp:txBody>
      <dsp:txXfrm>
        <a:off x="5401903" y="886726"/>
        <a:ext cx="3036330" cy="424249"/>
      </dsp:txXfrm>
    </dsp:sp>
    <dsp:sp modelId="{DF839F78-5237-4422-B7B7-E762EFC83D69}">
      <dsp:nvSpPr>
        <dsp:cNvPr id="0" name=""/>
        <dsp:cNvSpPr/>
      </dsp:nvSpPr>
      <dsp:spPr>
        <a:xfrm rot="3310531">
          <a:off x="4892790" y="1352063"/>
          <a:ext cx="631309" cy="11821"/>
        </a:xfrm>
        <a:custGeom>
          <a:avLst/>
          <a:gdLst/>
          <a:ahLst/>
          <a:cxnLst/>
          <a:rect l="0" t="0" r="0" b="0"/>
          <a:pathLst>
            <a:path>
              <a:moveTo>
                <a:pt x="0" y="5910"/>
              </a:moveTo>
              <a:lnTo>
                <a:pt x="631309"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192662" y="1342191"/>
        <a:ext cx="31565" cy="31565"/>
      </dsp:txXfrm>
    </dsp:sp>
    <dsp:sp modelId="{E9C46D3A-FB40-4CE1-846C-5797C1A2B029}">
      <dsp:nvSpPr>
        <dsp:cNvPr id="0" name=""/>
        <dsp:cNvSpPr/>
      </dsp:nvSpPr>
      <dsp:spPr>
        <a:xfrm>
          <a:off x="5388704" y="1391772"/>
          <a:ext cx="2817684"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Mitos</a:t>
          </a:r>
          <a:endParaRPr lang="en-US" sz="2000" kern="1200" dirty="0">
            <a:latin typeface="High Tower Text" pitchFamily="18" charset="0"/>
            <a:cs typeface="Times New Roman" pitchFamily="18" charset="0"/>
          </a:endParaRPr>
        </a:p>
      </dsp:txBody>
      <dsp:txXfrm>
        <a:off x="5401903" y="1404971"/>
        <a:ext cx="2791286" cy="424249"/>
      </dsp:txXfrm>
    </dsp:sp>
    <dsp:sp modelId="{C36DE6B0-585D-4AF5-AC7B-78F3DFD029D1}">
      <dsp:nvSpPr>
        <dsp:cNvPr id="0" name=""/>
        <dsp:cNvSpPr/>
      </dsp:nvSpPr>
      <dsp:spPr>
        <a:xfrm rot="17547939">
          <a:off x="2348551" y="3083598"/>
          <a:ext cx="943444" cy="11821"/>
        </a:xfrm>
        <a:custGeom>
          <a:avLst/>
          <a:gdLst/>
          <a:ahLst/>
          <a:cxnLst/>
          <a:rect l="0" t="0" r="0" b="0"/>
          <a:pathLst>
            <a:path>
              <a:moveTo>
                <a:pt x="0" y="5910"/>
              </a:moveTo>
              <a:lnTo>
                <a:pt x="943444" y="5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2796687" y="3065923"/>
        <a:ext cx="47172" cy="47172"/>
      </dsp:txXfrm>
    </dsp:sp>
    <dsp:sp modelId="{85B6622A-5CCA-440E-BA0F-DFABFD401928}">
      <dsp:nvSpPr>
        <dsp:cNvPr id="0" name=""/>
        <dsp:cNvSpPr/>
      </dsp:nvSpPr>
      <dsp:spPr>
        <a:xfrm>
          <a:off x="3000532" y="2187990"/>
          <a:ext cx="2100667" cy="9311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latin typeface="High Tower Text" pitchFamily="18" charset="0"/>
              <a:cs typeface="Times New Roman" pitchFamily="18" charset="0"/>
            </a:rPr>
            <a:t>Modern</a:t>
          </a:r>
          <a:endParaRPr lang="en-US" sz="2000" kern="1200" dirty="0">
            <a:latin typeface="High Tower Text" pitchFamily="18" charset="0"/>
            <a:cs typeface="Times New Roman" pitchFamily="18" charset="0"/>
          </a:endParaRPr>
        </a:p>
      </dsp:txBody>
      <dsp:txXfrm>
        <a:off x="3027806" y="2215264"/>
        <a:ext cx="2046119" cy="876643"/>
      </dsp:txXfrm>
    </dsp:sp>
    <dsp:sp modelId="{89B8D1AD-A144-478F-BE56-FA0B71B7A339}">
      <dsp:nvSpPr>
        <dsp:cNvPr id="0" name=""/>
        <dsp:cNvSpPr/>
      </dsp:nvSpPr>
      <dsp:spPr>
        <a:xfrm rot="18249646">
          <a:off x="4960437" y="2382041"/>
          <a:ext cx="642043" cy="11821"/>
        </a:xfrm>
        <a:custGeom>
          <a:avLst/>
          <a:gdLst/>
          <a:ahLst/>
          <a:cxnLst/>
          <a:rect l="0" t="0" r="0" b="0"/>
          <a:pathLst>
            <a:path>
              <a:moveTo>
                <a:pt x="0" y="5910"/>
              </a:moveTo>
              <a:lnTo>
                <a:pt x="642043"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265408" y="2371901"/>
        <a:ext cx="32102" cy="32102"/>
      </dsp:txXfrm>
    </dsp:sp>
    <dsp:sp modelId="{5299F664-41ED-4552-89F6-6A63D43C0237}">
      <dsp:nvSpPr>
        <dsp:cNvPr id="0" name=""/>
        <dsp:cNvSpPr/>
      </dsp:nvSpPr>
      <dsp:spPr>
        <a:xfrm>
          <a:off x="5461718" y="1896994"/>
          <a:ext cx="2894916"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Sekularisme</a:t>
          </a:r>
          <a:endParaRPr lang="en-US" sz="2000" kern="1200" dirty="0">
            <a:latin typeface="High Tower Text" pitchFamily="18" charset="0"/>
            <a:cs typeface="Times New Roman" pitchFamily="18" charset="0"/>
          </a:endParaRPr>
        </a:p>
      </dsp:txBody>
      <dsp:txXfrm>
        <a:off x="5474917" y="1910193"/>
        <a:ext cx="2868518" cy="424249"/>
      </dsp:txXfrm>
    </dsp:sp>
    <dsp:sp modelId="{8B577912-12BC-4DD4-8359-82CCD1E4CB43}">
      <dsp:nvSpPr>
        <dsp:cNvPr id="0" name=""/>
        <dsp:cNvSpPr/>
      </dsp:nvSpPr>
      <dsp:spPr>
        <a:xfrm>
          <a:off x="5101200" y="2647675"/>
          <a:ext cx="360518" cy="11821"/>
        </a:xfrm>
        <a:custGeom>
          <a:avLst/>
          <a:gdLst/>
          <a:ahLst/>
          <a:cxnLst/>
          <a:rect l="0" t="0" r="0" b="0"/>
          <a:pathLst>
            <a:path>
              <a:moveTo>
                <a:pt x="0" y="5910"/>
              </a:moveTo>
              <a:lnTo>
                <a:pt x="360518"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272446" y="2644573"/>
        <a:ext cx="18025" cy="18025"/>
      </dsp:txXfrm>
    </dsp:sp>
    <dsp:sp modelId="{F2EE04A3-45BA-4DC7-BECE-E55976DEA2C3}">
      <dsp:nvSpPr>
        <dsp:cNvPr id="0" name=""/>
        <dsp:cNvSpPr/>
      </dsp:nvSpPr>
      <dsp:spPr>
        <a:xfrm>
          <a:off x="5461718" y="2428262"/>
          <a:ext cx="3019889"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Pluralisme</a:t>
          </a:r>
          <a:endParaRPr lang="en-US" sz="2000" kern="1200" dirty="0">
            <a:latin typeface="High Tower Text" pitchFamily="18" charset="0"/>
            <a:cs typeface="Times New Roman" pitchFamily="18" charset="0"/>
          </a:endParaRPr>
        </a:p>
      </dsp:txBody>
      <dsp:txXfrm>
        <a:off x="5474917" y="2441461"/>
        <a:ext cx="2993491" cy="424249"/>
      </dsp:txXfrm>
    </dsp:sp>
    <dsp:sp modelId="{B797077C-7D3E-44E0-94A5-BCECD88EBE24}">
      <dsp:nvSpPr>
        <dsp:cNvPr id="0" name=""/>
        <dsp:cNvSpPr/>
      </dsp:nvSpPr>
      <dsp:spPr>
        <a:xfrm rot="3310531">
          <a:off x="4965804" y="2906798"/>
          <a:ext cx="631309" cy="11821"/>
        </a:xfrm>
        <a:custGeom>
          <a:avLst/>
          <a:gdLst/>
          <a:ahLst/>
          <a:cxnLst/>
          <a:rect l="0" t="0" r="0" b="0"/>
          <a:pathLst>
            <a:path>
              <a:moveTo>
                <a:pt x="0" y="5910"/>
              </a:moveTo>
              <a:lnTo>
                <a:pt x="631309"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265676" y="2896926"/>
        <a:ext cx="31565" cy="31565"/>
      </dsp:txXfrm>
    </dsp:sp>
    <dsp:sp modelId="{F1A455B1-546B-4E00-85CC-3F56A3DEA860}">
      <dsp:nvSpPr>
        <dsp:cNvPr id="0" name=""/>
        <dsp:cNvSpPr/>
      </dsp:nvSpPr>
      <dsp:spPr>
        <a:xfrm>
          <a:off x="5461718" y="2946507"/>
          <a:ext cx="2834817"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Humanisme</a:t>
          </a:r>
          <a:endParaRPr lang="en-US" sz="2000" kern="1200" dirty="0">
            <a:latin typeface="High Tower Text" pitchFamily="18" charset="0"/>
            <a:cs typeface="Times New Roman" pitchFamily="18" charset="0"/>
          </a:endParaRPr>
        </a:p>
      </dsp:txBody>
      <dsp:txXfrm>
        <a:off x="5474917" y="2959706"/>
        <a:ext cx="2808419" cy="424249"/>
      </dsp:txXfrm>
    </dsp:sp>
    <dsp:sp modelId="{4642DDB3-786C-4E3E-AC18-9F5E1DF8B65D}">
      <dsp:nvSpPr>
        <dsp:cNvPr id="0" name=""/>
        <dsp:cNvSpPr/>
      </dsp:nvSpPr>
      <dsp:spPr>
        <a:xfrm rot="3730143">
          <a:off x="2434167" y="3860966"/>
          <a:ext cx="772211" cy="11821"/>
        </a:xfrm>
        <a:custGeom>
          <a:avLst/>
          <a:gdLst/>
          <a:ahLst/>
          <a:cxnLst/>
          <a:rect l="0" t="0" r="0" b="0"/>
          <a:pathLst>
            <a:path>
              <a:moveTo>
                <a:pt x="0" y="5910"/>
              </a:moveTo>
              <a:lnTo>
                <a:pt x="772211" y="5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2800968" y="3847571"/>
        <a:ext cx="38610" cy="38610"/>
      </dsp:txXfrm>
    </dsp:sp>
    <dsp:sp modelId="{8F53B5B2-BB03-4CDE-AF7A-975589039364}">
      <dsp:nvSpPr>
        <dsp:cNvPr id="0" name=""/>
        <dsp:cNvSpPr/>
      </dsp:nvSpPr>
      <dsp:spPr>
        <a:xfrm>
          <a:off x="3000532" y="3719810"/>
          <a:ext cx="2302737" cy="97702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latin typeface="High Tower Text" pitchFamily="18" charset="0"/>
              <a:cs typeface="Times New Roman" pitchFamily="18" charset="0"/>
            </a:rPr>
            <a:t>Post-Modern</a:t>
          </a:r>
        </a:p>
      </dsp:txBody>
      <dsp:txXfrm>
        <a:off x="3029148" y="3748426"/>
        <a:ext cx="2245505" cy="919790"/>
      </dsp:txXfrm>
    </dsp:sp>
    <dsp:sp modelId="{D00A08BC-BC74-4A5E-A7B9-1ED12B506374}">
      <dsp:nvSpPr>
        <dsp:cNvPr id="0" name=""/>
        <dsp:cNvSpPr/>
      </dsp:nvSpPr>
      <dsp:spPr>
        <a:xfrm rot="18289469">
          <a:off x="5167875" y="3943288"/>
          <a:ext cx="631309" cy="11821"/>
        </a:xfrm>
        <a:custGeom>
          <a:avLst/>
          <a:gdLst/>
          <a:ahLst/>
          <a:cxnLst/>
          <a:rect l="0" t="0" r="0" b="0"/>
          <a:pathLst>
            <a:path>
              <a:moveTo>
                <a:pt x="0" y="5910"/>
              </a:moveTo>
              <a:lnTo>
                <a:pt x="631309"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467747" y="3933416"/>
        <a:ext cx="31565" cy="31565"/>
      </dsp:txXfrm>
    </dsp:sp>
    <dsp:sp modelId="{C7AAD945-2AE2-49F2-ABA5-436A0CF87175}">
      <dsp:nvSpPr>
        <dsp:cNvPr id="0" name=""/>
        <dsp:cNvSpPr/>
      </dsp:nvSpPr>
      <dsp:spPr>
        <a:xfrm>
          <a:off x="5663788" y="3464752"/>
          <a:ext cx="2813051"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Globalisme</a:t>
          </a:r>
          <a:endParaRPr lang="en-US" sz="2000" kern="1200" dirty="0">
            <a:latin typeface="High Tower Text" pitchFamily="18" charset="0"/>
            <a:cs typeface="Times New Roman" pitchFamily="18" charset="0"/>
          </a:endParaRPr>
        </a:p>
      </dsp:txBody>
      <dsp:txXfrm>
        <a:off x="5676987" y="3477951"/>
        <a:ext cx="2786653" cy="424249"/>
      </dsp:txXfrm>
    </dsp:sp>
    <dsp:sp modelId="{3C04FD3A-01C1-4062-93D1-B020E6F4ACC2}">
      <dsp:nvSpPr>
        <dsp:cNvPr id="0" name=""/>
        <dsp:cNvSpPr/>
      </dsp:nvSpPr>
      <dsp:spPr>
        <a:xfrm>
          <a:off x="5303270" y="4202410"/>
          <a:ext cx="360518" cy="11821"/>
        </a:xfrm>
        <a:custGeom>
          <a:avLst/>
          <a:gdLst/>
          <a:ahLst/>
          <a:cxnLst/>
          <a:rect l="0" t="0" r="0" b="0"/>
          <a:pathLst>
            <a:path>
              <a:moveTo>
                <a:pt x="0" y="5910"/>
              </a:moveTo>
              <a:lnTo>
                <a:pt x="360518"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474516" y="4199308"/>
        <a:ext cx="18025" cy="18025"/>
      </dsp:txXfrm>
    </dsp:sp>
    <dsp:sp modelId="{2753FEBA-8376-4C0A-BDA2-3F975FBBCB69}">
      <dsp:nvSpPr>
        <dsp:cNvPr id="0" name=""/>
        <dsp:cNvSpPr/>
      </dsp:nvSpPr>
      <dsp:spPr>
        <a:xfrm>
          <a:off x="5663788" y="3982997"/>
          <a:ext cx="3207170"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Glokalisme</a:t>
          </a:r>
          <a:endParaRPr lang="en-US" sz="2000" kern="1200" dirty="0">
            <a:latin typeface="High Tower Text" pitchFamily="18" charset="0"/>
            <a:cs typeface="Times New Roman" pitchFamily="18" charset="0"/>
          </a:endParaRPr>
        </a:p>
      </dsp:txBody>
      <dsp:txXfrm>
        <a:off x="5676987" y="3996196"/>
        <a:ext cx="3180772" cy="424249"/>
      </dsp:txXfrm>
    </dsp:sp>
    <dsp:sp modelId="{60FD6A07-699A-447D-BB6E-632EA7F01B3D}">
      <dsp:nvSpPr>
        <dsp:cNvPr id="0" name=""/>
        <dsp:cNvSpPr/>
      </dsp:nvSpPr>
      <dsp:spPr>
        <a:xfrm rot="3310531">
          <a:off x="5167875" y="4461533"/>
          <a:ext cx="631309" cy="11821"/>
        </a:xfrm>
        <a:custGeom>
          <a:avLst/>
          <a:gdLst/>
          <a:ahLst/>
          <a:cxnLst/>
          <a:rect l="0" t="0" r="0" b="0"/>
          <a:pathLst>
            <a:path>
              <a:moveTo>
                <a:pt x="0" y="5910"/>
              </a:moveTo>
              <a:lnTo>
                <a:pt x="631309"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467747" y="4451661"/>
        <a:ext cx="31565" cy="31565"/>
      </dsp:txXfrm>
    </dsp:sp>
    <dsp:sp modelId="{7281F69E-1EB2-4CCE-9B25-F999F1475235}">
      <dsp:nvSpPr>
        <dsp:cNvPr id="0" name=""/>
        <dsp:cNvSpPr/>
      </dsp:nvSpPr>
      <dsp:spPr>
        <a:xfrm>
          <a:off x="5663788" y="4501242"/>
          <a:ext cx="3477621"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Warga</a:t>
          </a:r>
          <a:r>
            <a:rPr lang="en-US" sz="2000" kern="1200" dirty="0" smtClean="0">
              <a:latin typeface="High Tower Text" pitchFamily="18" charset="0"/>
              <a:cs typeface="Times New Roman" pitchFamily="18" charset="0"/>
            </a:rPr>
            <a:t>  Global</a:t>
          </a:r>
          <a:endParaRPr lang="en-US" sz="2000" kern="1200" dirty="0">
            <a:latin typeface="High Tower Text" pitchFamily="18" charset="0"/>
            <a:cs typeface="Times New Roman" pitchFamily="18" charset="0"/>
          </a:endParaRPr>
        </a:p>
      </dsp:txBody>
      <dsp:txXfrm>
        <a:off x="5676987" y="4514441"/>
        <a:ext cx="3451223" cy="424249"/>
      </dsp:txXfrm>
    </dsp:sp>
    <dsp:sp modelId="{439DB033-6FB9-41F0-846B-1B0DE9F069E1}">
      <dsp:nvSpPr>
        <dsp:cNvPr id="0" name=""/>
        <dsp:cNvSpPr/>
      </dsp:nvSpPr>
      <dsp:spPr>
        <a:xfrm rot="4850841">
          <a:off x="1687033" y="4638333"/>
          <a:ext cx="2266480" cy="11821"/>
        </a:xfrm>
        <a:custGeom>
          <a:avLst/>
          <a:gdLst/>
          <a:ahLst/>
          <a:cxnLst/>
          <a:rect l="0" t="0" r="0" b="0"/>
          <a:pathLst>
            <a:path>
              <a:moveTo>
                <a:pt x="0" y="5910"/>
              </a:moveTo>
              <a:lnTo>
                <a:pt x="2266480" y="59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2763611" y="4587582"/>
        <a:ext cx="113324" cy="113324"/>
      </dsp:txXfrm>
    </dsp:sp>
    <dsp:sp modelId="{C1265062-9263-4B40-B785-2ADA02754002}">
      <dsp:nvSpPr>
        <dsp:cNvPr id="0" name=""/>
        <dsp:cNvSpPr/>
      </dsp:nvSpPr>
      <dsp:spPr>
        <a:xfrm>
          <a:off x="3000532" y="5131423"/>
          <a:ext cx="2281746" cy="126326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latin typeface="High Tower Text" pitchFamily="18" charset="0"/>
              <a:cs typeface="Times New Roman" pitchFamily="18" charset="0"/>
            </a:rPr>
            <a:t>Planetary Civilization </a:t>
          </a:r>
        </a:p>
      </dsp:txBody>
      <dsp:txXfrm>
        <a:off x="3037532" y="5168423"/>
        <a:ext cx="2207746" cy="1189264"/>
      </dsp:txXfrm>
    </dsp:sp>
    <dsp:sp modelId="{F3F55A62-3B42-42D0-9039-75ED4BC1B0AB}">
      <dsp:nvSpPr>
        <dsp:cNvPr id="0" name=""/>
        <dsp:cNvSpPr/>
      </dsp:nvSpPr>
      <dsp:spPr>
        <a:xfrm rot="18289469">
          <a:off x="5146884" y="5498023"/>
          <a:ext cx="631309" cy="11821"/>
        </a:xfrm>
        <a:custGeom>
          <a:avLst/>
          <a:gdLst/>
          <a:ahLst/>
          <a:cxnLst/>
          <a:rect l="0" t="0" r="0" b="0"/>
          <a:pathLst>
            <a:path>
              <a:moveTo>
                <a:pt x="0" y="5910"/>
              </a:moveTo>
              <a:lnTo>
                <a:pt x="631309"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446755" y="5488150"/>
        <a:ext cx="31565" cy="31565"/>
      </dsp:txXfrm>
    </dsp:sp>
    <dsp:sp modelId="{F84B385F-E954-4328-8F00-435E273D4A73}">
      <dsp:nvSpPr>
        <dsp:cNvPr id="0" name=""/>
        <dsp:cNvSpPr/>
      </dsp:nvSpPr>
      <dsp:spPr>
        <a:xfrm>
          <a:off x="5642797" y="5019487"/>
          <a:ext cx="3164592"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Orientasi</a:t>
          </a:r>
          <a:r>
            <a:rPr lang="en-US" sz="2000" kern="1200" dirty="0" smtClean="0">
              <a:latin typeface="High Tower Text" pitchFamily="18" charset="0"/>
              <a:cs typeface="Times New Roman" pitchFamily="18" charset="0"/>
            </a:rPr>
            <a:t> Chip</a:t>
          </a:r>
          <a:endParaRPr lang="en-US" sz="2000" kern="1200" dirty="0">
            <a:latin typeface="High Tower Text" pitchFamily="18" charset="0"/>
            <a:cs typeface="Times New Roman" pitchFamily="18" charset="0"/>
          </a:endParaRPr>
        </a:p>
      </dsp:txBody>
      <dsp:txXfrm>
        <a:off x="5655996" y="5032686"/>
        <a:ext cx="3138194" cy="424249"/>
      </dsp:txXfrm>
    </dsp:sp>
    <dsp:sp modelId="{951BC5C9-F5E1-4697-A1C4-08BF69464CB6}">
      <dsp:nvSpPr>
        <dsp:cNvPr id="0" name=""/>
        <dsp:cNvSpPr/>
      </dsp:nvSpPr>
      <dsp:spPr>
        <a:xfrm>
          <a:off x="5282279" y="5757145"/>
          <a:ext cx="360518" cy="11821"/>
        </a:xfrm>
        <a:custGeom>
          <a:avLst/>
          <a:gdLst/>
          <a:ahLst/>
          <a:cxnLst/>
          <a:rect l="0" t="0" r="0" b="0"/>
          <a:pathLst>
            <a:path>
              <a:moveTo>
                <a:pt x="0" y="5910"/>
              </a:moveTo>
              <a:lnTo>
                <a:pt x="360518"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453525" y="5754043"/>
        <a:ext cx="18025" cy="18025"/>
      </dsp:txXfrm>
    </dsp:sp>
    <dsp:sp modelId="{3CFE6841-BD0C-4ED6-8475-BDBEB37CC9E0}">
      <dsp:nvSpPr>
        <dsp:cNvPr id="0" name=""/>
        <dsp:cNvSpPr/>
      </dsp:nvSpPr>
      <dsp:spPr>
        <a:xfrm>
          <a:off x="5642797" y="5537732"/>
          <a:ext cx="3284798"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Pikiran</a:t>
          </a:r>
          <a:r>
            <a:rPr lang="en-US" sz="2000" kern="1200" dirty="0" smtClean="0">
              <a:latin typeface="High Tower Text" pitchFamily="18" charset="0"/>
              <a:cs typeface="Times New Roman" pitchFamily="18" charset="0"/>
            </a:rPr>
            <a:t> Global</a:t>
          </a:r>
          <a:endParaRPr lang="en-US" sz="2000" kern="1200" dirty="0">
            <a:latin typeface="High Tower Text" pitchFamily="18" charset="0"/>
            <a:cs typeface="Times New Roman" pitchFamily="18" charset="0"/>
          </a:endParaRPr>
        </a:p>
      </dsp:txBody>
      <dsp:txXfrm>
        <a:off x="5655996" y="5550931"/>
        <a:ext cx="3258400" cy="424249"/>
      </dsp:txXfrm>
    </dsp:sp>
    <dsp:sp modelId="{639E18F7-95DA-442B-9A68-A8F8F22B98A7}">
      <dsp:nvSpPr>
        <dsp:cNvPr id="0" name=""/>
        <dsp:cNvSpPr/>
      </dsp:nvSpPr>
      <dsp:spPr>
        <a:xfrm rot="3310531">
          <a:off x="5146884" y="6016268"/>
          <a:ext cx="631309" cy="11821"/>
        </a:xfrm>
        <a:custGeom>
          <a:avLst/>
          <a:gdLst/>
          <a:ahLst/>
          <a:cxnLst/>
          <a:rect l="0" t="0" r="0" b="0"/>
          <a:pathLst>
            <a:path>
              <a:moveTo>
                <a:pt x="0" y="5910"/>
              </a:moveTo>
              <a:lnTo>
                <a:pt x="631309" y="591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89000">
            <a:lnSpc>
              <a:spcPct val="90000"/>
            </a:lnSpc>
            <a:spcBef>
              <a:spcPct val="0"/>
            </a:spcBef>
            <a:spcAft>
              <a:spcPct val="35000"/>
            </a:spcAft>
          </a:pPr>
          <a:endParaRPr lang="en-US" sz="2000" kern="1200">
            <a:latin typeface="High Tower Text" pitchFamily="18" charset="0"/>
            <a:cs typeface="Times New Roman" pitchFamily="18" charset="0"/>
          </a:endParaRPr>
        </a:p>
      </dsp:txBody>
      <dsp:txXfrm>
        <a:off x="5446755" y="6006395"/>
        <a:ext cx="31565" cy="31565"/>
      </dsp:txXfrm>
    </dsp:sp>
    <dsp:sp modelId="{97668A01-0FE7-4E5B-B1BE-A8299894386A}">
      <dsp:nvSpPr>
        <dsp:cNvPr id="0" name=""/>
        <dsp:cNvSpPr/>
      </dsp:nvSpPr>
      <dsp:spPr>
        <a:xfrm>
          <a:off x="5642797" y="6055977"/>
          <a:ext cx="3465102" cy="45064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err="1" smtClean="0">
              <a:latin typeface="High Tower Text" pitchFamily="18" charset="0"/>
              <a:cs typeface="Times New Roman" pitchFamily="18" charset="0"/>
            </a:rPr>
            <a:t>Nilai-Nilai</a:t>
          </a:r>
          <a:r>
            <a:rPr lang="en-US" sz="2000" kern="1200" dirty="0" smtClean="0">
              <a:latin typeface="High Tower Text" pitchFamily="18" charset="0"/>
              <a:cs typeface="Times New Roman" pitchFamily="18" charset="0"/>
            </a:rPr>
            <a:t> </a:t>
          </a:r>
          <a:r>
            <a:rPr lang="en-US" sz="2000" kern="1200" dirty="0" err="1" smtClean="0">
              <a:latin typeface="High Tower Text" pitchFamily="18" charset="0"/>
              <a:cs typeface="Times New Roman" pitchFamily="18" charset="0"/>
            </a:rPr>
            <a:t>Dimanipulasi</a:t>
          </a:r>
          <a:endParaRPr lang="en-US" sz="2000" kern="1200" dirty="0">
            <a:latin typeface="High Tower Text" pitchFamily="18" charset="0"/>
            <a:cs typeface="Times New Roman" pitchFamily="18" charset="0"/>
          </a:endParaRPr>
        </a:p>
      </dsp:txBody>
      <dsp:txXfrm>
        <a:off x="5655996" y="6069176"/>
        <a:ext cx="3438704" cy="42424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D59A20-928A-47C3-A477-BED951B70528}">
      <dsp:nvSpPr>
        <dsp:cNvPr id="0" name=""/>
        <dsp:cNvSpPr/>
      </dsp:nvSpPr>
      <dsp:spPr>
        <a:xfrm>
          <a:off x="7017605" y="5206011"/>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87C6660-9F61-4485-A5A8-2558744322A9}">
      <dsp:nvSpPr>
        <dsp:cNvPr id="0" name=""/>
        <dsp:cNvSpPr/>
      </dsp:nvSpPr>
      <dsp:spPr>
        <a:xfrm>
          <a:off x="7017605" y="3794493"/>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A61219-5AAF-46BA-B9C2-575845DF5B49}">
      <dsp:nvSpPr>
        <dsp:cNvPr id="0" name=""/>
        <dsp:cNvSpPr/>
      </dsp:nvSpPr>
      <dsp:spPr>
        <a:xfrm>
          <a:off x="7017605" y="2382975"/>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853B93-E719-488E-B0E2-4F02F8534562}">
      <dsp:nvSpPr>
        <dsp:cNvPr id="0" name=""/>
        <dsp:cNvSpPr/>
      </dsp:nvSpPr>
      <dsp:spPr>
        <a:xfrm>
          <a:off x="4268240" y="971457"/>
          <a:ext cx="2795084" cy="443402"/>
        </a:xfrm>
        <a:custGeom>
          <a:avLst/>
          <a:gdLst/>
          <a:ahLst/>
          <a:cxnLst/>
          <a:rect l="0" t="0" r="0" b="0"/>
          <a:pathLst>
            <a:path>
              <a:moveTo>
                <a:pt x="0" y="0"/>
              </a:moveTo>
              <a:lnTo>
                <a:pt x="0" y="302165"/>
              </a:lnTo>
              <a:lnTo>
                <a:pt x="2795084" y="302165"/>
              </a:lnTo>
              <a:lnTo>
                <a:pt x="2795084" y="4434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93D7B7-B4C7-4A47-B761-686FB84D770F}">
      <dsp:nvSpPr>
        <dsp:cNvPr id="0" name=""/>
        <dsp:cNvSpPr/>
      </dsp:nvSpPr>
      <dsp:spPr>
        <a:xfrm>
          <a:off x="5154215" y="5206011"/>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5D787F-F692-491D-A1F8-AF5448D0161B}">
      <dsp:nvSpPr>
        <dsp:cNvPr id="0" name=""/>
        <dsp:cNvSpPr/>
      </dsp:nvSpPr>
      <dsp:spPr>
        <a:xfrm>
          <a:off x="5154215" y="3794493"/>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11CED9-A9EC-4D12-911D-1F2806CC2E55}">
      <dsp:nvSpPr>
        <dsp:cNvPr id="0" name=""/>
        <dsp:cNvSpPr/>
      </dsp:nvSpPr>
      <dsp:spPr>
        <a:xfrm>
          <a:off x="5154215" y="2382975"/>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B47414-8F77-4F7B-8D25-76A3232E20F6}">
      <dsp:nvSpPr>
        <dsp:cNvPr id="0" name=""/>
        <dsp:cNvSpPr/>
      </dsp:nvSpPr>
      <dsp:spPr>
        <a:xfrm>
          <a:off x="4268240" y="971457"/>
          <a:ext cx="931694" cy="443402"/>
        </a:xfrm>
        <a:custGeom>
          <a:avLst/>
          <a:gdLst/>
          <a:ahLst/>
          <a:cxnLst/>
          <a:rect l="0" t="0" r="0" b="0"/>
          <a:pathLst>
            <a:path>
              <a:moveTo>
                <a:pt x="0" y="0"/>
              </a:moveTo>
              <a:lnTo>
                <a:pt x="0" y="302165"/>
              </a:lnTo>
              <a:lnTo>
                <a:pt x="931694" y="302165"/>
              </a:lnTo>
              <a:lnTo>
                <a:pt x="931694" y="4434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E5588A-8155-418C-BE61-17F4D4850581}">
      <dsp:nvSpPr>
        <dsp:cNvPr id="0" name=""/>
        <dsp:cNvSpPr/>
      </dsp:nvSpPr>
      <dsp:spPr>
        <a:xfrm>
          <a:off x="3290825" y="5206011"/>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3B9F69-7348-4E60-979D-59920F0FE7D2}">
      <dsp:nvSpPr>
        <dsp:cNvPr id="0" name=""/>
        <dsp:cNvSpPr/>
      </dsp:nvSpPr>
      <dsp:spPr>
        <a:xfrm>
          <a:off x="3290825" y="3794493"/>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8C07F05-9702-45C8-A413-BA79AFB57A8C}">
      <dsp:nvSpPr>
        <dsp:cNvPr id="0" name=""/>
        <dsp:cNvSpPr/>
      </dsp:nvSpPr>
      <dsp:spPr>
        <a:xfrm>
          <a:off x="3290825" y="2382975"/>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308D06D-E67F-4E2E-A964-7CC958531E98}">
      <dsp:nvSpPr>
        <dsp:cNvPr id="0" name=""/>
        <dsp:cNvSpPr/>
      </dsp:nvSpPr>
      <dsp:spPr>
        <a:xfrm>
          <a:off x="3336545" y="971457"/>
          <a:ext cx="931694" cy="443402"/>
        </a:xfrm>
        <a:custGeom>
          <a:avLst/>
          <a:gdLst/>
          <a:ahLst/>
          <a:cxnLst/>
          <a:rect l="0" t="0" r="0" b="0"/>
          <a:pathLst>
            <a:path>
              <a:moveTo>
                <a:pt x="931694" y="0"/>
              </a:moveTo>
              <a:lnTo>
                <a:pt x="931694" y="302165"/>
              </a:lnTo>
              <a:lnTo>
                <a:pt x="0" y="302165"/>
              </a:lnTo>
              <a:lnTo>
                <a:pt x="0" y="4434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89FC7E5-F7C9-4117-A375-2CED3ABDE285}">
      <dsp:nvSpPr>
        <dsp:cNvPr id="0" name=""/>
        <dsp:cNvSpPr/>
      </dsp:nvSpPr>
      <dsp:spPr>
        <a:xfrm>
          <a:off x="1427435" y="5206011"/>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A243405-AC9F-4160-ADC0-E79FB007F8B8}">
      <dsp:nvSpPr>
        <dsp:cNvPr id="0" name=""/>
        <dsp:cNvSpPr/>
      </dsp:nvSpPr>
      <dsp:spPr>
        <a:xfrm>
          <a:off x="1427435" y="3794493"/>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F05A89-83AA-48B1-9BCB-72C5A99A71B3}">
      <dsp:nvSpPr>
        <dsp:cNvPr id="0" name=""/>
        <dsp:cNvSpPr/>
      </dsp:nvSpPr>
      <dsp:spPr>
        <a:xfrm>
          <a:off x="1427435" y="2382975"/>
          <a:ext cx="91440" cy="443402"/>
        </a:xfrm>
        <a:custGeom>
          <a:avLst/>
          <a:gdLst/>
          <a:ahLst/>
          <a:cxnLst/>
          <a:rect l="0" t="0" r="0" b="0"/>
          <a:pathLst>
            <a:path>
              <a:moveTo>
                <a:pt x="45720" y="0"/>
              </a:moveTo>
              <a:lnTo>
                <a:pt x="45720" y="443402"/>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EE5A824-5D41-4E18-A405-89B474DB275E}">
      <dsp:nvSpPr>
        <dsp:cNvPr id="0" name=""/>
        <dsp:cNvSpPr/>
      </dsp:nvSpPr>
      <dsp:spPr>
        <a:xfrm>
          <a:off x="1473155" y="971457"/>
          <a:ext cx="2795084" cy="443402"/>
        </a:xfrm>
        <a:custGeom>
          <a:avLst/>
          <a:gdLst/>
          <a:ahLst/>
          <a:cxnLst/>
          <a:rect l="0" t="0" r="0" b="0"/>
          <a:pathLst>
            <a:path>
              <a:moveTo>
                <a:pt x="2795084" y="0"/>
              </a:moveTo>
              <a:lnTo>
                <a:pt x="2795084" y="302165"/>
              </a:lnTo>
              <a:lnTo>
                <a:pt x="0" y="302165"/>
              </a:lnTo>
              <a:lnTo>
                <a:pt x="0" y="44340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ACEE40-49A2-440E-9CF6-F2ED56B3EFBC}">
      <dsp:nvSpPr>
        <dsp:cNvPr id="0" name=""/>
        <dsp:cNvSpPr/>
      </dsp:nvSpPr>
      <dsp:spPr>
        <a:xfrm>
          <a:off x="1649571" y="3341"/>
          <a:ext cx="5237338"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36456D-5FC2-44FC-B2FA-9236335EFA7A}">
      <dsp:nvSpPr>
        <dsp:cNvPr id="0" name=""/>
        <dsp:cNvSpPr/>
      </dsp:nvSpPr>
      <dsp:spPr>
        <a:xfrm>
          <a:off x="1818970" y="164271"/>
          <a:ext cx="5237338"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err="1" smtClean="0">
              <a:solidFill>
                <a:srgbClr val="FF0000"/>
              </a:solidFill>
              <a:latin typeface="High Tower Text" pitchFamily="18" charset="0"/>
            </a:rPr>
            <a:t>Pola</a:t>
          </a:r>
          <a:r>
            <a:rPr lang="en-US" sz="2400" kern="1200" dirty="0" smtClean="0">
              <a:solidFill>
                <a:srgbClr val="FF0000"/>
              </a:solidFill>
              <a:latin typeface="High Tower Text" pitchFamily="18" charset="0"/>
            </a:rPr>
            <a:t> </a:t>
          </a:r>
          <a:r>
            <a:rPr lang="en-US" sz="2400" kern="1200" dirty="0" err="1" smtClean="0">
              <a:solidFill>
                <a:srgbClr val="FF0000"/>
              </a:solidFill>
              <a:latin typeface="High Tower Text" pitchFamily="18" charset="0"/>
            </a:rPr>
            <a:t>Pikir</a:t>
          </a:r>
          <a:r>
            <a:rPr lang="en-US" sz="2400" kern="1200" dirty="0" smtClean="0">
              <a:solidFill>
                <a:srgbClr val="FF0000"/>
              </a:solidFill>
              <a:latin typeface="High Tower Text" pitchFamily="18" charset="0"/>
            </a:rPr>
            <a:t> </a:t>
          </a:r>
          <a:r>
            <a:rPr lang="en-US" sz="2400" kern="1200" dirty="0" err="1" smtClean="0">
              <a:solidFill>
                <a:srgbClr val="FF0000"/>
              </a:solidFill>
              <a:latin typeface="High Tower Text" pitchFamily="18" charset="0"/>
            </a:rPr>
            <a:t>dan</a:t>
          </a:r>
          <a:r>
            <a:rPr lang="en-US" sz="2400" kern="1200" dirty="0" smtClean="0">
              <a:solidFill>
                <a:srgbClr val="FF0000"/>
              </a:solidFill>
              <a:latin typeface="High Tower Text" pitchFamily="18" charset="0"/>
            </a:rPr>
            <a:t> </a:t>
          </a:r>
          <a:r>
            <a:rPr lang="en-US" sz="2400" kern="1200" dirty="0" err="1" smtClean="0">
              <a:solidFill>
                <a:srgbClr val="FF0000"/>
              </a:solidFill>
              <a:latin typeface="High Tower Text" pitchFamily="18" charset="0"/>
            </a:rPr>
            <a:t>Pengaruhnya</a:t>
          </a:r>
          <a:r>
            <a:rPr lang="en-US" sz="2400" kern="1200" dirty="0" smtClean="0">
              <a:solidFill>
                <a:srgbClr val="FF0000"/>
              </a:solidFill>
              <a:latin typeface="High Tower Text" pitchFamily="18" charset="0"/>
            </a:rPr>
            <a:t> </a:t>
          </a:r>
          <a:r>
            <a:rPr lang="en-US" sz="2400" kern="1200" dirty="0" err="1" smtClean="0">
              <a:solidFill>
                <a:srgbClr val="FF0000"/>
              </a:solidFill>
              <a:latin typeface="High Tower Text" pitchFamily="18" charset="0"/>
            </a:rPr>
            <a:t>terhadap</a:t>
          </a:r>
          <a:r>
            <a:rPr lang="en-US" sz="2400" kern="1200" dirty="0" smtClean="0">
              <a:solidFill>
                <a:srgbClr val="FF0000"/>
              </a:solidFill>
              <a:latin typeface="High Tower Text" pitchFamily="18" charset="0"/>
            </a:rPr>
            <a:t> </a:t>
          </a:r>
          <a:r>
            <a:rPr lang="en-US" sz="2400" kern="1200" dirty="0" err="1" smtClean="0">
              <a:solidFill>
                <a:srgbClr val="FF0000"/>
              </a:solidFill>
              <a:latin typeface="High Tower Text" pitchFamily="18" charset="0"/>
            </a:rPr>
            <a:t>Keamanan</a:t>
          </a:r>
          <a:r>
            <a:rPr lang="en-US" sz="2400" kern="1200" dirty="0" smtClean="0">
              <a:solidFill>
                <a:srgbClr val="FF0000"/>
              </a:solidFill>
              <a:latin typeface="High Tower Text" pitchFamily="18" charset="0"/>
            </a:rPr>
            <a:t> Negara</a:t>
          </a:r>
          <a:endParaRPr lang="en-US" sz="2400" kern="1200" dirty="0">
            <a:solidFill>
              <a:srgbClr val="FF0000"/>
            </a:solidFill>
            <a:latin typeface="High Tower Text" pitchFamily="18" charset="0"/>
          </a:endParaRPr>
        </a:p>
      </dsp:txBody>
      <dsp:txXfrm>
        <a:off x="1847325" y="192626"/>
        <a:ext cx="5180628" cy="911405"/>
      </dsp:txXfrm>
    </dsp:sp>
    <dsp:sp modelId="{8607D344-DFEF-488A-9DE3-88EE37764885}">
      <dsp:nvSpPr>
        <dsp:cNvPr id="0" name=""/>
        <dsp:cNvSpPr/>
      </dsp:nvSpPr>
      <dsp:spPr>
        <a:xfrm>
          <a:off x="710859" y="1414859"/>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28A7B8F-9776-44A8-9E1F-7CC99EF152D2}">
      <dsp:nvSpPr>
        <dsp:cNvPr id="0" name=""/>
        <dsp:cNvSpPr/>
      </dsp:nvSpPr>
      <dsp:spPr>
        <a:xfrm>
          <a:off x="880258" y="1575788"/>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High Tower Text" pitchFamily="18" charset="0"/>
            </a:rPr>
            <a:t>K</a:t>
          </a:r>
          <a:r>
            <a:rPr lang="id-ID" sz="1600" kern="1200" dirty="0" smtClean="0">
              <a:latin typeface="High Tower Text" pitchFamily="18" charset="0"/>
            </a:rPr>
            <a:t>osmolog</a:t>
          </a:r>
          <a:r>
            <a:rPr lang="en-US" sz="1600" kern="1200" dirty="0" smtClean="0">
              <a:latin typeface="High Tower Text" pitchFamily="18" charset="0"/>
            </a:rPr>
            <a:t>i</a:t>
          </a:r>
          <a:endParaRPr lang="en-US" sz="1600" kern="1200" dirty="0">
            <a:latin typeface="High Tower Text" pitchFamily="18" charset="0"/>
          </a:endParaRPr>
        </a:p>
      </dsp:txBody>
      <dsp:txXfrm>
        <a:off x="908613" y="1604143"/>
        <a:ext cx="1467881" cy="911405"/>
      </dsp:txXfrm>
    </dsp:sp>
    <dsp:sp modelId="{AD849BB3-6171-4132-B495-F21C67111FC9}">
      <dsp:nvSpPr>
        <dsp:cNvPr id="0" name=""/>
        <dsp:cNvSpPr/>
      </dsp:nvSpPr>
      <dsp:spPr>
        <a:xfrm>
          <a:off x="710859" y="2826377"/>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9C6830-A426-4DE0-BCB4-0E0BF96A02EA}">
      <dsp:nvSpPr>
        <dsp:cNvPr id="0" name=""/>
        <dsp:cNvSpPr/>
      </dsp:nvSpPr>
      <dsp:spPr>
        <a:xfrm>
          <a:off x="880258" y="2987306"/>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Makro</a:t>
          </a:r>
          <a:r>
            <a:rPr lang="en-US" sz="1600" kern="1200" dirty="0" smtClean="0">
              <a:latin typeface="High Tower Text" pitchFamily="18" charset="0"/>
            </a:rPr>
            <a:t> </a:t>
          </a:r>
          <a:r>
            <a:rPr lang="en-US" sz="1600" kern="1200" dirty="0" err="1" smtClean="0">
              <a:latin typeface="High Tower Text" pitchFamily="18" charset="0"/>
            </a:rPr>
            <a:t>dan</a:t>
          </a:r>
          <a:r>
            <a:rPr lang="en-US" sz="1600" kern="1200" dirty="0" smtClean="0">
              <a:latin typeface="High Tower Text" pitchFamily="18" charset="0"/>
            </a:rPr>
            <a:t> </a:t>
          </a:r>
          <a:r>
            <a:rPr lang="en-US" sz="1600" kern="1200" dirty="0" err="1" smtClean="0">
              <a:latin typeface="High Tower Text" pitchFamily="18" charset="0"/>
            </a:rPr>
            <a:t>Mikro</a:t>
          </a:r>
          <a:r>
            <a:rPr lang="en-US" sz="1600" kern="1200" dirty="0" smtClean="0">
              <a:latin typeface="High Tower Text" pitchFamily="18" charset="0"/>
            </a:rPr>
            <a:t> </a:t>
          </a:r>
          <a:r>
            <a:rPr lang="en-US" sz="1600" kern="1200" dirty="0" err="1" smtClean="0">
              <a:latin typeface="High Tower Text" pitchFamily="18" charset="0"/>
            </a:rPr>
            <a:t>Kosmos</a:t>
          </a:r>
          <a:endParaRPr lang="en-US" sz="1600" kern="1200" dirty="0">
            <a:latin typeface="High Tower Text" pitchFamily="18" charset="0"/>
          </a:endParaRPr>
        </a:p>
      </dsp:txBody>
      <dsp:txXfrm>
        <a:off x="908613" y="3015661"/>
        <a:ext cx="1467881" cy="911405"/>
      </dsp:txXfrm>
    </dsp:sp>
    <dsp:sp modelId="{FD1ACB9E-A4F0-47DD-9F6F-B0927B50BD5D}">
      <dsp:nvSpPr>
        <dsp:cNvPr id="0" name=""/>
        <dsp:cNvSpPr/>
      </dsp:nvSpPr>
      <dsp:spPr>
        <a:xfrm>
          <a:off x="710859" y="4237895"/>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A2DD4C-B6AC-4875-9B71-C6F2123AE763}">
      <dsp:nvSpPr>
        <dsp:cNvPr id="0" name=""/>
        <dsp:cNvSpPr/>
      </dsp:nvSpPr>
      <dsp:spPr>
        <a:xfrm>
          <a:off x="880258" y="4398824"/>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Pikiran</a:t>
          </a:r>
          <a:r>
            <a:rPr lang="en-US" sz="1600" kern="1200" dirty="0" smtClean="0">
              <a:latin typeface="High Tower Text" pitchFamily="18" charset="0"/>
            </a:rPr>
            <a:t> </a:t>
          </a:r>
          <a:r>
            <a:rPr lang="en-US" sz="1600" kern="1200" dirty="0" err="1" smtClean="0">
              <a:latin typeface="High Tower Text" pitchFamily="18" charset="0"/>
            </a:rPr>
            <a:t>Kosmik</a:t>
          </a:r>
          <a:endParaRPr lang="en-US" sz="1600" kern="1200" dirty="0">
            <a:latin typeface="High Tower Text" pitchFamily="18" charset="0"/>
          </a:endParaRPr>
        </a:p>
      </dsp:txBody>
      <dsp:txXfrm>
        <a:off x="908613" y="4427179"/>
        <a:ext cx="1467881" cy="911405"/>
      </dsp:txXfrm>
    </dsp:sp>
    <dsp:sp modelId="{43FDF9D1-CC2B-4FE2-9E9F-5DF822CF12D5}">
      <dsp:nvSpPr>
        <dsp:cNvPr id="0" name=""/>
        <dsp:cNvSpPr/>
      </dsp:nvSpPr>
      <dsp:spPr>
        <a:xfrm>
          <a:off x="710859" y="5649413"/>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4F9BD6-A532-4D9A-8E1E-D53EBA81696C}">
      <dsp:nvSpPr>
        <dsp:cNvPr id="0" name=""/>
        <dsp:cNvSpPr/>
      </dsp:nvSpPr>
      <dsp:spPr>
        <a:xfrm>
          <a:off x="880258" y="5810342"/>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err="1" smtClean="0">
              <a:solidFill>
                <a:srgbClr val="FF0000"/>
              </a:solidFill>
            </a:rPr>
            <a:t>Perang</a:t>
          </a:r>
          <a:r>
            <a:rPr lang="en-US" sz="2100" kern="1200" dirty="0" smtClean="0">
              <a:solidFill>
                <a:srgbClr val="FF0000"/>
              </a:solidFill>
            </a:rPr>
            <a:t> </a:t>
          </a:r>
          <a:r>
            <a:rPr lang="en-US" sz="2100" kern="1200" dirty="0" err="1" smtClean="0">
              <a:solidFill>
                <a:srgbClr val="FF0000"/>
              </a:solidFill>
            </a:rPr>
            <a:t>Kosmik</a:t>
          </a:r>
          <a:endParaRPr lang="id-ID" sz="2100" kern="1200" dirty="0">
            <a:solidFill>
              <a:srgbClr val="FF0000"/>
            </a:solidFill>
          </a:endParaRPr>
        </a:p>
      </dsp:txBody>
      <dsp:txXfrm>
        <a:off x="908613" y="5838697"/>
        <a:ext cx="1467881" cy="911405"/>
      </dsp:txXfrm>
    </dsp:sp>
    <dsp:sp modelId="{FE6E9FB4-CDF0-426C-9011-ABC43B3ED579}">
      <dsp:nvSpPr>
        <dsp:cNvPr id="0" name=""/>
        <dsp:cNvSpPr/>
      </dsp:nvSpPr>
      <dsp:spPr>
        <a:xfrm>
          <a:off x="2574249" y="1414859"/>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A4ABB33-6685-4E81-9F9D-88162CC77EF4}">
      <dsp:nvSpPr>
        <dsp:cNvPr id="0" name=""/>
        <dsp:cNvSpPr/>
      </dsp:nvSpPr>
      <dsp:spPr>
        <a:xfrm>
          <a:off x="2743648" y="1575788"/>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smtClean="0">
              <a:latin typeface="High Tower Text" pitchFamily="18" charset="0"/>
            </a:rPr>
            <a:t>Spirit </a:t>
          </a:r>
          <a:endParaRPr lang="en-US" sz="1600" kern="1200" dirty="0">
            <a:latin typeface="High Tower Text" pitchFamily="18" charset="0"/>
          </a:endParaRPr>
        </a:p>
      </dsp:txBody>
      <dsp:txXfrm>
        <a:off x="2772003" y="1604143"/>
        <a:ext cx="1467881" cy="911405"/>
      </dsp:txXfrm>
    </dsp:sp>
    <dsp:sp modelId="{53046AD8-F234-4117-908E-DD5862DE1EC7}">
      <dsp:nvSpPr>
        <dsp:cNvPr id="0" name=""/>
        <dsp:cNvSpPr/>
      </dsp:nvSpPr>
      <dsp:spPr>
        <a:xfrm>
          <a:off x="2574249" y="2826377"/>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7980C7-3EB5-4605-9BC0-0C811F49D79E}">
      <dsp:nvSpPr>
        <dsp:cNvPr id="0" name=""/>
        <dsp:cNvSpPr/>
      </dsp:nvSpPr>
      <dsp:spPr>
        <a:xfrm>
          <a:off x="2743648" y="2987306"/>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Jiwa</a:t>
          </a:r>
          <a:r>
            <a:rPr lang="en-US" sz="1600" kern="1200" dirty="0" smtClean="0">
              <a:latin typeface="High Tower Text" pitchFamily="18" charset="0"/>
            </a:rPr>
            <a:t> Negara</a:t>
          </a:r>
          <a:endParaRPr lang="en-US" sz="1600" kern="1200" dirty="0">
            <a:latin typeface="High Tower Text" pitchFamily="18" charset="0"/>
          </a:endParaRPr>
        </a:p>
      </dsp:txBody>
      <dsp:txXfrm>
        <a:off x="2772003" y="3015661"/>
        <a:ext cx="1467881" cy="911405"/>
      </dsp:txXfrm>
    </dsp:sp>
    <dsp:sp modelId="{603E0836-F7FD-4CFF-B34D-EE765E139FA0}">
      <dsp:nvSpPr>
        <dsp:cNvPr id="0" name=""/>
        <dsp:cNvSpPr/>
      </dsp:nvSpPr>
      <dsp:spPr>
        <a:xfrm>
          <a:off x="2574249" y="4237895"/>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85798D-CD10-43D2-B74F-F48A56702685}">
      <dsp:nvSpPr>
        <dsp:cNvPr id="0" name=""/>
        <dsp:cNvSpPr/>
      </dsp:nvSpPr>
      <dsp:spPr>
        <a:xfrm>
          <a:off x="2743648" y="4398824"/>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Kontrol</a:t>
          </a:r>
          <a:r>
            <a:rPr lang="en-US" sz="1600" kern="1200" dirty="0" smtClean="0">
              <a:latin typeface="High Tower Text" pitchFamily="18" charset="0"/>
            </a:rPr>
            <a:t> </a:t>
          </a:r>
          <a:r>
            <a:rPr lang="en-US" sz="1600" kern="1200" dirty="0" err="1" smtClean="0">
              <a:latin typeface="High Tower Text" pitchFamily="18" charset="0"/>
            </a:rPr>
            <a:t>Pikiran</a:t>
          </a:r>
          <a:r>
            <a:rPr lang="en-US" sz="1600" kern="1200" dirty="0" smtClean="0">
              <a:latin typeface="High Tower Text" pitchFamily="18" charset="0"/>
            </a:rPr>
            <a:t> </a:t>
          </a:r>
          <a:endParaRPr lang="id-ID" sz="1600" kern="1200" dirty="0" smtClean="0">
            <a:latin typeface="High Tower Text" pitchFamily="18" charset="0"/>
          </a:endParaRPr>
        </a:p>
      </dsp:txBody>
      <dsp:txXfrm>
        <a:off x="2772003" y="4427179"/>
        <a:ext cx="1467881" cy="911405"/>
      </dsp:txXfrm>
    </dsp:sp>
    <dsp:sp modelId="{55A8F900-4E40-4C42-94D6-A986B4293707}">
      <dsp:nvSpPr>
        <dsp:cNvPr id="0" name=""/>
        <dsp:cNvSpPr/>
      </dsp:nvSpPr>
      <dsp:spPr>
        <a:xfrm>
          <a:off x="2574249" y="5649413"/>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DB8EEA-1215-47CB-A002-3D0447B4C858}">
      <dsp:nvSpPr>
        <dsp:cNvPr id="0" name=""/>
        <dsp:cNvSpPr/>
      </dsp:nvSpPr>
      <dsp:spPr>
        <a:xfrm>
          <a:off x="2743648" y="5810342"/>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err="1" smtClean="0">
              <a:solidFill>
                <a:srgbClr val="FF0000"/>
              </a:solidFill>
            </a:rPr>
            <a:t>Perang</a:t>
          </a:r>
          <a:r>
            <a:rPr lang="en-US" sz="2100" kern="1200" dirty="0" smtClean="0">
              <a:solidFill>
                <a:srgbClr val="FF0000"/>
              </a:solidFill>
            </a:rPr>
            <a:t> </a:t>
          </a:r>
          <a:r>
            <a:rPr lang="en-US" sz="2100" kern="1200" dirty="0" err="1" smtClean="0">
              <a:solidFill>
                <a:srgbClr val="FF0000"/>
              </a:solidFill>
            </a:rPr>
            <a:t>Hibrida</a:t>
          </a:r>
          <a:endParaRPr lang="id-ID" sz="2100" kern="1200" dirty="0">
            <a:solidFill>
              <a:srgbClr val="FF0000"/>
            </a:solidFill>
          </a:endParaRPr>
        </a:p>
      </dsp:txBody>
      <dsp:txXfrm>
        <a:off x="2772003" y="5838697"/>
        <a:ext cx="1467881" cy="911405"/>
      </dsp:txXfrm>
    </dsp:sp>
    <dsp:sp modelId="{0FB1395E-9657-4365-9E72-D997C81549D5}">
      <dsp:nvSpPr>
        <dsp:cNvPr id="0" name=""/>
        <dsp:cNvSpPr/>
      </dsp:nvSpPr>
      <dsp:spPr>
        <a:xfrm>
          <a:off x="4437639" y="1414859"/>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DED26E-8A1A-4015-A591-C10D8159D4C5}">
      <dsp:nvSpPr>
        <dsp:cNvPr id="0" name=""/>
        <dsp:cNvSpPr/>
      </dsp:nvSpPr>
      <dsp:spPr>
        <a:xfrm>
          <a:off x="4607038" y="1575788"/>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Ideologi</a:t>
          </a:r>
          <a:endParaRPr lang="en-US" sz="1600" kern="1200" dirty="0">
            <a:latin typeface="High Tower Text" pitchFamily="18" charset="0"/>
          </a:endParaRPr>
        </a:p>
      </dsp:txBody>
      <dsp:txXfrm>
        <a:off x="4635393" y="1604143"/>
        <a:ext cx="1467881" cy="911405"/>
      </dsp:txXfrm>
    </dsp:sp>
    <dsp:sp modelId="{8B0A92F4-19E5-4C0C-B176-9C7DFE9A73D2}">
      <dsp:nvSpPr>
        <dsp:cNvPr id="0" name=""/>
        <dsp:cNvSpPr/>
      </dsp:nvSpPr>
      <dsp:spPr>
        <a:xfrm>
          <a:off x="4437639" y="2826377"/>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47583B-B7DB-4871-8C42-4DFC449A6667}">
      <dsp:nvSpPr>
        <dsp:cNvPr id="0" name=""/>
        <dsp:cNvSpPr/>
      </dsp:nvSpPr>
      <dsp:spPr>
        <a:xfrm>
          <a:off x="4607038" y="2987306"/>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Kebijakan</a:t>
          </a:r>
          <a:r>
            <a:rPr lang="en-US" sz="1600" kern="1200" dirty="0" smtClean="0">
              <a:latin typeface="High Tower Text" pitchFamily="18" charset="0"/>
            </a:rPr>
            <a:t> Negara</a:t>
          </a:r>
          <a:endParaRPr lang="en-US" sz="1600" kern="1200" dirty="0">
            <a:latin typeface="High Tower Text" pitchFamily="18" charset="0"/>
          </a:endParaRPr>
        </a:p>
      </dsp:txBody>
      <dsp:txXfrm>
        <a:off x="4635393" y="3015661"/>
        <a:ext cx="1467881" cy="911405"/>
      </dsp:txXfrm>
    </dsp:sp>
    <dsp:sp modelId="{ABD00987-202A-4F24-903B-E50149FDB6DB}">
      <dsp:nvSpPr>
        <dsp:cNvPr id="0" name=""/>
        <dsp:cNvSpPr/>
      </dsp:nvSpPr>
      <dsp:spPr>
        <a:xfrm>
          <a:off x="4437639" y="4237895"/>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1067BD-6268-4304-A874-09530E1C842D}">
      <dsp:nvSpPr>
        <dsp:cNvPr id="0" name=""/>
        <dsp:cNvSpPr/>
      </dsp:nvSpPr>
      <dsp:spPr>
        <a:xfrm>
          <a:off x="4607038" y="4398824"/>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Pertahanan</a:t>
          </a:r>
          <a:r>
            <a:rPr lang="en-US" sz="1600" kern="1200" dirty="0" smtClean="0">
              <a:latin typeface="High Tower Text" pitchFamily="18" charset="0"/>
            </a:rPr>
            <a:t> </a:t>
          </a:r>
          <a:r>
            <a:rPr lang="en-US" sz="1600" kern="1200" dirty="0" err="1" smtClean="0">
              <a:latin typeface="High Tower Text" pitchFamily="18" charset="0"/>
            </a:rPr>
            <a:t>dan</a:t>
          </a:r>
          <a:r>
            <a:rPr lang="en-US" sz="1600" kern="1200" dirty="0" smtClean="0">
              <a:latin typeface="High Tower Text" pitchFamily="18" charset="0"/>
            </a:rPr>
            <a:t> </a:t>
          </a:r>
          <a:r>
            <a:rPr lang="en-US" sz="1600" kern="1200" dirty="0" err="1" smtClean="0">
              <a:latin typeface="High Tower Text" pitchFamily="18" charset="0"/>
            </a:rPr>
            <a:t>Keamanan</a:t>
          </a:r>
          <a:endParaRPr lang="en-US" sz="1600" kern="1200" dirty="0">
            <a:latin typeface="High Tower Text" pitchFamily="18" charset="0"/>
          </a:endParaRPr>
        </a:p>
      </dsp:txBody>
      <dsp:txXfrm>
        <a:off x="4635393" y="4427179"/>
        <a:ext cx="1467881" cy="911405"/>
      </dsp:txXfrm>
    </dsp:sp>
    <dsp:sp modelId="{3ACC4394-423B-4D87-8E26-1077A55B5604}">
      <dsp:nvSpPr>
        <dsp:cNvPr id="0" name=""/>
        <dsp:cNvSpPr/>
      </dsp:nvSpPr>
      <dsp:spPr>
        <a:xfrm>
          <a:off x="4437639" y="5649413"/>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A955006-7902-41AE-9E6F-60388CDF9A6E}">
      <dsp:nvSpPr>
        <dsp:cNvPr id="0" name=""/>
        <dsp:cNvSpPr/>
      </dsp:nvSpPr>
      <dsp:spPr>
        <a:xfrm>
          <a:off x="4607038" y="5810342"/>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err="1" smtClean="0">
              <a:solidFill>
                <a:srgbClr val="FF0000"/>
              </a:solidFill>
            </a:rPr>
            <a:t>Subversi</a:t>
          </a:r>
          <a:r>
            <a:rPr lang="en-US" sz="2100" kern="1200" dirty="0" smtClean="0">
              <a:solidFill>
                <a:srgbClr val="FF0000"/>
              </a:solidFill>
            </a:rPr>
            <a:t> </a:t>
          </a:r>
          <a:r>
            <a:rPr lang="en-US" sz="2100" kern="1200" dirty="0" err="1" smtClean="0">
              <a:solidFill>
                <a:srgbClr val="FF0000"/>
              </a:solidFill>
            </a:rPr>
            <a:t>Ideologi</a:t>
          </a:r>
          <a:endParaRPr lang="id-ID" sz="2100" kern="1200" dirty="0">
            <a:solidFill>
              <a:srgbClr val="FF0000"/>
            </a:solidFill>
          </a:endParaRPr>
        </a:p>
      </dsp:txBody>
      <dsp:txXfrm>
        <a:off x="4635393" y="5838697"/>
        <a:ext cx="1467881" cy="911405"/>
      </dsp:txXfrm>
    </dsp:sp>
    <dsp:sp modelId="{2E4BE722-A7D2-47E2-A4BC-8496CA743E86}">
      <dsp:nvSpPr>
        <dsp:cNvPr id="0" name=""/>
        <dsp:cNvSpPr/>
      </dsp:nvSpPr>
      <dsp:spPr>
        <a:xfrm>
          <a:off x="6301029" y="1414859"/>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55802B-A4C5-41BC-89B6-FF54A1568D54}">
      <dsp:nvSpPr>
        <dsp:cNvPr id="0" name=""/>
        <dsp:cNvSpPr/>
      </dsp:nvSpPr>
      <dsp:spPr>
        <a:xfrm>
          <a:off x="6470428" y="1575788"/>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Ilmu</a:t>
          </a:r>
          <a:r>
            <a:rPr lang="en-US" sz="1600" kern="1200" dirty="0" smtClean="0">
              <a:latin typeface="High Tower Text" pitchFamily="18" charset="0"/>
            </a:rPr>
            <a:t> </a:t>
          </a:r>
          <a:r>
            <a:rPr lang="en-US" sz="1600" kern="1200" dirty="0" err="1" smtClean="0">
              <a:latin typeface="High Tower Text" pitchFamily="18" charset="0"/>
            </a:rPr>
            <a:t>Pengetahuan</a:t>
          </a:r>
          <a:r>
            <a:rPr lang="en-US" sz="1600" kern="1200" dirty="0" smtClean="0">
              <a:latin typeface="High Tower Text" pitchFamily="18" charset="0"/>
            </a:rPr>
            <a:t> </a:t>
          </a:r>
          <a:endParaRPr lang="en-US" sz="1600" kern="1200" dirty="0">
            <a:latin typeface="High Tower Text" pitchFamily="18" charset="0"/>
          </a:endParaRPr>
        </a:p>
      </dsp:txBody>
      <dsp:txXfrm>
        <a:off x="6498783" y="1604143"/>
        <a:ext cx="1467881" cy="911405"/>
      </dsp:txXfrm>
    </dsp:sp>
    <dsp:sp modelId="{96278759-FB53-41E2-867B-41FD6E0484B2}">
      <dsp:nvSpPr>
        <dsp:cNvPr id="0" name=""/>
        <dsp:cNvSpPr/>
      </dsp:nvSpPr>
      <dsp:spPr>
        <a:xfrm>
          <a:off x="6301029" y="2826377"/>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85F3A1-2488-4D2A-BD0D-E57F10BBDBC7}">
      <dsp:nvSpPr>
        <dsp:cNvPr id="0" name=""/>
        <dsp:cNvSpPr/>
      </dsp:nvSpPr>
      <dsp:spPr>
        <a:xfrm>
          <a:off x="6470428" y="2987306"/>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Rekayasa</a:t>
          </a:r>
          <a:r>
            <a:rPr lang="en-US" sz="1600" kern="1200" dirty="0" smtClean="0">
              <a:latin typeface="High Tower Text" pitchFamily="18" charset="0"/>
            </a:rPr>
            <a:t> </a:t>
          </a:r>
          <a:r>
            <a:rPr lang="en-US" sz="1600" kern="1200" dirty="0" err="1" smtClean="0">
              <a:latin typeface="High Tower Text" pitchFamily="18" charset="0"/>
            </a:rPr>
            <a:t>Sosial</a:t>
          </a:r>
          <a:endParaRPr lang="en-US" sz="1600" kern="1200" dirty="0">
            <a:latin typeface="High Tower Text" pitchFamily="18" charset="0"/>
          </a:endParaRPr>
        </a:p>
      </dsp:txBody>
      <dsp:txXfrm>
        <a:off x="6498783" y="3015661"/>
        <a:ext cx="1467881" cy="911405"/>
      </dsp:txXfrm>
    </dsp:sp>
    <dsp:sp modelId="{43681F68-DB1F-4AD2-B477-64A57095736E}">
      <dsp:nvSpPr>
        <dsp:cNvPr id="0" name=""/>
        <dsp:cNvSpPr/>
      </dsp:nvSpPr>
      <dsp:spPr>
        <a:xfrm>
          <a:off x="6301029" y="4237895"/>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343B2B-F1F0-48D9-AC6B-E0A923A8BCB3}">
      <dsp:nvSpPr>
        <dsp:cNvPr id="0" name=""/>
        <dsp:cNvSpPr/>
      </dsp:nvSpPr>
      <dsp:spPr>
        <a:xfrm>
          <a:off x="6470428" y="4398824"/>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err="1" smtClean="0">
              <a:latin typeface="High Tower Text" pitchFamily="18" charset="0"/>
            </a:rPr>
            <a:t>Sistem</a:t>
          </a:r>
          <a:r>
            <a:rPr lang="en-US" sz="1600" kern="1200" dirty="0" smtClean="0">
              <a:latin typeface="High Tower Text" pitchFamily="18" charset="0"/>
            </a:rPr>
            <a:t> </a:t>
          </a:r>
          <a:r>
            <a:rPr lang="en-US" sz="1600" kern="1200" dirty="0" err="1" smtClean="0">
              <a:latin typeface="High Tower Text" pitchFamily="18" charset="0"/>
            </a:rPr>
            <a:t>Berpikir</a:t>
          </a:r>
          <a:endParaRPr lang="en-US" sz="1600" kern="1200" dirty="0">
            <a:latin typeface="High Tower Text" pitchFamily="18" charset="0"/>
          </a:endParaRPr>
        </a:p>
      </dsp:txBody>
      <dsp:txXfrm>
        <a:off x="6498783" y="4427179"/>
        <a:ext cx="1467881" cy="911405"/>
      </dsp:txXfrm>
    </dsp:sp>
    <dsp:sp modelId="{21E773C5-B512-455C-ABF6-E436FACF1AC2}">
      <dsp:nvSpPr>
        <dsp:cNvPr id="0" name=""/>
        <dsp:cNvSpPr/>
      </dsp:nvSpPr>
      <dsp:spPr>
        <a:xfrm>
          <a:off x="6301029" y="5649413"/>
          <a:ext cx="1524591" cy="9681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813B1D3-C60B-4869-8FC2-F363AB538776}">
      <dsp:nvSpPr>
        <dsp:cNvPr id="0" name=""/>
        <dsp:cNvSpPr/>
      </dsp:nvSpPr>
      <dsp:spPr>
        <a:xfrm>
          <a:off x="6470428" y="5810342"/>
          <a:ext cx="1524591" cy="96811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err="1" smtClean="0">
              <a:solidFill>
                <a:srgbClr val="FF0000"/>
              </a:solidFill>
            </a:rPr>
            <a:t>Perang</a:t>
          </a:r>
          <a:r>
            <a:rPr lang="en-US" sz="2100" kern="1200" dirty="0" smtClean="0">
              <a:solidFill>
                <a:srgbClr val="FF0000"/>
              </a:solidFill>
            </a:rPr>
            <a:t> </a:t>
          </a:r>
          <a:r>
            <a:rPr lang="en-US" sz="2100" kern="1200" dirty="0" err="1" smtClean="0">
              <a:solidFill>
                <a:srgbClr val="FF0000"/>
              </a:solidFill>
            </a:rPr>
            <a:t>Pemikiran</a:t>
          </a:r>
          <a:endParaRPr lang="id-ID" sz="2100" kern="1200" dirty="0">
            <a:solidFill>
              <a:srgbClr val="FF0000"/>
            </a:solidFill>
          </a:endParaRPr>
        </a:p>
      </dsp:txBody>
      <dsp:txXfrm>
        <a:off x="6498783" y="5838697"/>
        <a:ext cx="1467881" cy="91140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C6642-74DE-4412-89DD-4784F3C06E55}">
      <dsp:nvSpPr>
        <dsp:cNvPr id="0" name=""/>
        <dsp:cNvSpPr/>
      </dsp:nvSpPr>
      <dsp:spPr>
        <a:xfrm>
          <a:off x="6295495" y="5440576"/>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13984-946E-4159-9F15-7B69197B301E}">
      <dsp:nvSpPr>
        <dsp:cNvPr id="0" name=""/>
        <dsp:cNvSpPr/>
      </dsp:nvSpPr>
      <dsp:spPr>
        <a:xfrm>
          <a:off x="6295495" y="4448315"/>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5D14800-29D5-4D0C-89C5-18E93A8DDC87}">
      <dsp:nvSpPr>
        <dsp:cNvPr id="0" name=""/>
        <dsp:cNvSpPr/>
      </dsp:nvSpPr>
      <dsp:spPr>
        <a:xfrm>
          <a:off x="6295495" y="3609421"/>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D91808-B007-448D-807B-61750EAF6666}">
      <dsp:nvSpPr>
        <dsp:cNvPr id="0" name=""/>
        <dsp:cNvSpPr/>
      </dsp:nvSpPr>
      <dsp:spPr>
        <a:xfrm>
          <a:off x="6295495" y="2528340"/>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940B29-3D62-4C40-887E-C2205C0F5B1F}">
      <dsp:nvSpPr>
        <dsp:cNvPr id="0" name=""/>
        <dsp:cNvSpPr/>
      </dsp:nvSpPr>
      <dsp:spPr>
        <a:xfrm>
          <a:off x="6295495" y="1467350"/>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A69168-BFE8-47C7-A96F-D88BBAF0E83F}">
      <dsp:nvSpPr>
        <dsp:cNvPr id="0" name=""/>
        <dsp:cNvSpPr/>
      </dsp:nvSpPr>
      <dsp:spPr>
        <a:xfrm>
          <a:off x="4247559" y="356632"/>
          <a:ext cx="2093655" cy="161434"/>
        </a:xfrm>
        <a:custGeom>
          <a:avLst/>
          <a:gdLst/>
          <a:ahLst/>
          <a:cxnLst/>
          <a:rect l="0" t="0" r="0" b="0"/>
          <a:pathLst>
            <a:path>
              <a:moveTo>
                <a:pt x="0" y="0"/>
              </a:moveTo>
              <a:lnTo>
                <a:pt x="0" y="110013"/>
              </a:lnTo>
              <a:lnTo>
                <a:pt x="2093655" y="110013"/>
              </a:lnTo>
              <a:lnTo>
                <a:pt x="2093655" y="1614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93A9D1-E2ED-45A1-89D7-96C1B10F89B4}">
      <dsp:nvSpPr>
        <dsp:cNvPr id="0" name=""/>
        <dsp:cNvSpPr/>
      </dsp:nvSpPr>
      <dsp:spPr>
        <a:xfrm>
          <a:off x="4331290" y="5318913"/>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925AB2-9B0A-4896-B465-C788645DF6CD}">
      <dsp:nvSpPr>
        <dsp:cNvPr id="0" name=""/>
        <dsp:cNvSpPr/>
      </dsp:nvSpPr>
      <dsp:spPr>
        <a:xfrm>
          <a:off x="4331290" y="4247316"/>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FDF5381-71E8-4EDA-991B-68B836798C34}">
      <dsp:nvSpPr>
        <dsp:cNvPr id="0" name=""/>
        <dsp:cNvSpPr/>
      </dsp:nvSpPr>
      <dsp:spPr>
        <a:xfrm>
          <a:off x="4331290" y="3373793"/>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59197F5-A33A-4E90-B5C2-BA7DB85A648B}">
      <dsp:nvSpPr>
        <dsp:cNvPr id="0" name=""/>
        <dsp:cNvSpPr/>
      </dsp:nvSpPr>
      <dsp:spPr>
        <a:xfrm>
          <a:off x="4331290" y="2395165"/>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0DD4B51-E7B3-4D8D-AAE7-8B119C76DCF2}">
      <dsp:nvSpPr>
        <dsp:cNvPr id="0" name=""/>
        <dsp:cNvSpPr/>
      </dsp:nvSpPr>
      <dsp:spPr>
        <a:xfrm>
          <a:off x="4331290" y="1455743"/>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1AB76A-878D-44A6-B12F-75787BA089A0}">
      <dsp:nvSpPr>
        <dsp:cNvPr id="0" name=""/>
        <dsp:cNvSpPr/>
      </dsp:nvSpPr>
      <dsp:spPr>
        <a:xfrm>
          <a:off x="4247559" y="356632"/>
          <a:ext cx="129450" cy="161434"/>
        </a:xfrm>
        <a:custGeom>
          <a:avLst/>
          <a:gdLst/>
          <a:ahLst/>
          <a:cxnLst/>
          <a:rect l="0" t="0" r="0" b="0"/>
          <a:pathLst>
            <a:path>
              <a:moveTo>
                <a:pt x="0" y="0"/>
              </a:moveTo>
              <a:lnTo>
                <a:pt x="0" y="110013"/>
              </a:lnTo>
              <a:lnTo>
                <a:pt x="129450" y="110013"/>
              </a:lnTo>
              <a:lnTo>
                <a:pt x="129450" y="1614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D39AC7A-D0B3-4A59-B3C5-648D63CEAF3E}">
      <dsp:nvSpPr>
        <dsp:cNvPr id="0" name=""/>
        <dsp:cNvSpPr/>
      </dsp:nvSpPr>
      <dsp:spPr>
        <a:xfrm>
          <a:off x="2276172" y="5295371"/>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0D504F-1D97-4437-A4FC-60F86BBD8FB9}">
      <dsp:nvSpPr>
        <dsp:cNvPr id="0" name=""/>
        <dsp:cNvSpPr/>
      </dsp:nvSpPr>
      <dsp:spPr>
        <a:xfrm>
          <a:off x="2276172" y="4355945"/>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5A5716-F97A-40B3-B238-92F7F55E8527}">
      <dsp:nvSpPr>
        <dsp:cNvPr id="0" name=""/>
        <dsp:cNvSpPr/>
      </dsp:nvSpPr>
      <dsp:spPr>
        <a:xfrm>
          <a:off x="2276172" y="3368294"/>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F1394F1-3762-4F45-AE67-175FAB1BBC9A}">
      <dsp:nvSpPr>
        <dsp:cNvPr id="0" name=""/>
        <dsp:cNvSpPr/>
      </dsp:nvSpPr>
      <dsp:spPr>
        <a:xfrm>
          <a:off x="2276172" y="2414241"/>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969F7C9-23BD-47F6-8192-B6F33E66332A}">
      <dsp:nvSpPr>
        <dsp:cNvPr id="0" name=""/>
        <dsp:cNvSpPr/>
      </dsp:nvSpPr>
      <dsp:spPr>
        <a:xfrm>
          <a:off x="2276172" y="1443431"/>
          <a:ext cx="91440" cy="161434"/>
        </a:xfrm>
        <a:custGeom>
          <a:avLst/>
          <a:gdLst/>
          <a:ahLst/>
          <a:cxnLst/>
          <a:rect l="0" t="0" r="0" b="0"/>
          <a:pathLst>
            <a:path>
              <a:moveTo>
                <a:pt x="45720" y="0"/>
              </a:moveTo>
              <a:lnTo>
                <a:pt x="45720" y="16143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2E1F4EE-D1D9-4E07-9BC5-44AB361B1EF2}">
      <dsp:nvSpPr>
        <dsp:cNvPr id="0" name=""/>
        <dsp:cNvSpPr/>
      </dsp:nvSpPr>
      <dsp:spPr>
        <a:xfrm>
          <a:off x="2321892" y="356632"/>
          <a:ext cx="1925667" cy="161434"/>
        </a:xfrm>
        <a:custGeom>
          <a:avLst/>
          <a:gdLst/>
          <a:ahLst/>
          <a:cxnLst/>
          <a:rect l="0" t="0" r="0" b="0"/>
          <a:pathLst>
            <a:path>
              <a:moveTo>
                <a:pt x="1925667" y="0"/>
              </a:moveTo>
              <a:lnTo>
                <a:pt x="1925667" y="110013"/>
              </a:lnTo>
              <a:lnTo>
                <a:pt x="0" y="110013"/>
              </a:lnTo>
              <a:lnTo>
                <a:pt x="0" y="16143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A6F875F-A5D5-4CB6-A135-CB52CA54B8B2}">
      <dsp:nvSpPr>
        <dsp:cNvPr id="0" name=""/>
        <dsp:cNvSpPr/>
      </dsp:nvSpPr>
      <dsp:spPr>
        <a:xfrm>
          <a:off x="3675131" y="4158"/>
          <a:ext cx="1144857" cy="35247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C9665D-6E04-4623-AC58-5B33D2442ACB}">
      <dsp:nvSpPr>
        <dsp:cNvPr id="0" name=""/>
        <dsp:cNvSpPr/>
      </dsp:nvSpPr>
      <dsp:spPr>
        <a:xfrm>
          <a:off x="3736806" y="62750"/>
          <a:ext cx="1144857" cy="35247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High Tower Text" pitchFamily="18" charset="0"/>
            </a:rPr>
            <a:t>Spirit</a:t>
          </a:r>
          <a:endParaRPr lang="en-US" sz="1800" kern="1200" dirty="0">
            <a:latin typeface="High Tower Text" pitchFamily="18" charset="0"/>
          </a:endParaRPr>
        </a:p>
      </dsp:txBody>
      <dsp:txXfrm>
        <a:off x="3747130" y="73074"/>
        <a:ext cx="1124209" cy="331825"/>
      </dsp:txXfrm>
    </dsp:sp>
    <dsp:sp modelId="{45C273DE-83D5-44FE-A5DD-F52340008A7E}">
      <dsp:nvSpPr>
        <dsp:cNvPr id="0" name=""/>
        <dsp:cNvSpPr/>
      </dsp:nvSpPr>
      <dsp:spPr>
        <a:xfrm>
          <a:off x="1424166" y="518067"/>
          <a:ext cx="1795451" cy="9253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37A409-2F9B-4C99-9E51-7F35B954C790}">
      <dsp:nvSpPr>
        <dsp:cNvPr id="0" name=""/>
        <dsp:cNvSpPr/>
      </dsp:nvSpPr>
      <dsp:spPr>
        <a:xfrm>
          <a:off x="1485841" y="576658"/>
          <a:ext cx="1795451" cy="92536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Nilai</a:t>
          </a:r>
          <a:endParaRPr lang="en-US" sz="1800" kern="1200" dirty="0">
            <a:latin typeface="High Tower Text" pitchFamily="18" charset="0"/>
          </a:endParaRPr>
        </a:p>
      </dsp:txBody>
      <dsp:txXfrm>
        <a:off x="1512944" y="603761"/>
        <a:ext cx="1741245" cy="871157"/>
      </dsp:txXfrm>
    </dsp:sp>
    <dsp:sp modelId="{1906B61A-8FA9-4B14-AF0F-77BFC0A4F985}">
      <dsp:nvSpPr>
        <dsp:cNvPr id="0" name=""/>
        <dsp:cNvSpPr/>
      </dsp:nvSpPr>
      <dsp:spPr>
        <a:xfrm>
          <a:off x="1552417" y="1604866"/>
          <a:ext cx="1538950" cy="8093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92B83E-8412-4743-B254-5445C0051FF2}">
      <dsp:nvSpPr>
        <dsp:cNvPr id="0" name=""/>
        <dsp:cNvSpPr/>
      </dsp:nvSpPr>
      <dsp:spPr>
        <a:xfrm>
          <a:off x="1614092" y="1663457"/>
          <a:ext cx="1538950" cy="80937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Etika</a:t>
          </a:r>
          <a:endParaRPr lang="en-US" sz="1800" kern="1200" dirty="0">
            <a:latin typeface="High Tower Text" pitchFamily="18" charset="0"/>
          </a:endParaRPr>
        </a:p>
      </dsp:txBody>
      <dsp:txXfrm>
        <a:off x="1637798" y="1687163"/>
        <a:ext cx="1491538" cy="761963"/>
      </dsp:txXfrm>
    </dsp:sp>
    <dsp:sp modelId="{311A9C7A-97AB-4975-A90D-83714FF69B8F}">
      <dsp:nvSpPr>
        <dsp:cNvPr id="0" name=""/>
        <dsp:cNvSpPr/>
      </dsp:nvSpPr>
      <dsp:spPr>
        <a:xfrm>
          <a:off x="1601463" y="2575676"/>
          <a:ext cx="1440857" cy="7926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AD26EC-BB46-4075-9FA7-D738D83D43EB}">
      <dsp:nvSpPr>
        <dsp:cNvPr id="0" name=""/>
        <dsp:cNvSpPr/>
      </dsp:nvSpPr>
      <dsp:spPr>
        <a:xfrm>
          <a:off x="1663139" y="2634267"/>
          <a:ext cx="1440857" cy="79261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High Tower Text" pitchFamily="18" charset="0"/>
            </a:rPr>
            <a:t>Moral</a:t>
          </a:r>
          <a:endParaRPr lang="en-US" sz="1800" kern="1200" dirty="0">
            <a:latin typeface="High Tower Text" pitchFamily="18" charset="0"/>
          </a:endParaRPr>
        </a:p>
      </dsp:txBody>
      <dsp:txXfrm>
        <a:off x="1686354" y="2657482"/>
        <a:ext cx="1394427" cy="746188"/>
      </dsp:txXfrm>
    </dsp:sp>
    <dsp:sp modelId="{C7B9422D-9B19-44F7-9759-1B1FCE5B87C8}">
      <dsp:nvSpPr>
        <dsp:cNvPr id="0" name=""/>
        <dsp:cNvSpPr/>
      </dsp:nvSpPr>
      <dsp:spPr>
        <a:xfrm>
          <a:off x="1473943" y="3529729"/>
          <a:ext cx="1695898" cy="82621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E72F1A-EE7F-4B3B-B779-3FBE423BA21F}">
      <dsp:nvSpPr>
        <dsp:cNvPr id="0" name=""/>
        <dsp:cNvSpPr/>
      </dsp:nvSpPr>
      <dsp:spPr>
        <a:xfrm>
          <a:off x="1535618" y="3588320"/>
          <a:ext cx="1695898" cy="82621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High Tower Text" pitchFamily="18" charset="0"/>
            </a:rPr>
            <a:t>Tingkah</a:t>
          </a:r>
          <a:r>
            <a:rPr lang="en-US" sz="1800" kern="1200" dirty="0">
              <a:latin typeface="High Tower Text" pitchFamily="18" charset="0"/>
            </a:rPr>
            <a:t> </a:t>
          </a:r>
          <a:r>
            <a:rPr lang="en-US" sz="1800" kern="1200" dirty="0" err="1">
              <a:latin typeface="High Tower Text" pitchFamily="18" charset="0"/>
            </a:rPr>
            <a:t>laku</a:t>
          </a:r>
          <a:r>
            <a:rPr lang="en-US" sz="1800" kern="1200" dirty="0">
              <a:latin typeface="High Tower Text" pitchFamily="18" charset="0"/>
            </a:rPr>
            <a:t>  </a:t>
          </a:r>
          <a:r>
            <a:rPr lang="en-US" sz="1800" kern="1200" dirty="0" smtClean="0">
              <a:latin typeface="High Tower Text" pitchFamily="18" charset="0"/>
            </a:rPr>
            <a:t>orang</a:t>
          </a:r>
          <a:endParaRPr lang="en-US" sz="1800" kern="1200" dirty="0">
            <a:latin typeface="High Tower Text" pitchFamily="18" charset="0"/>
          </a:endParaRPr>
        </a:p>
      </dsp:txBody>
      <dsp:txXfrm>
        <a:off x="1559817" y="3612519"/>
        <a:ext cx="1647500" cy="777818"/>
      </dsp:txXfrm>
    </dsp:sp>
    <dsp:sp modelId="{6313E7C5-9C35-4FFA-A1F1-928FDE38AF1E}">
      <dsp:nvSpPr>
        <dsp:cNvPr id="0" name=""/>
        <dsp:cNvSpPr/>
      </dsp:nvSpPr>
      <dsp:spPr>
        <a:xfrm>
          <a:off x="1505171" y="4517380"/>
          <a:ext cx="1633441" cy="77799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9F51D7-3797-441F-81E8-649350817ED5}">
      <dsp:nvSpPr>
        <dsp:cNvPr id="0" name=""/>
        <dsp:cNvSpPr/>
      </dsp:nvSpPr>
      <dsp:spPr>
        <a:xfrm>
          <a:off x="1566847" y="4575972"/>
          <a:ext cx="1633441" cy="77799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High Tower Text" pitchFamily="18" charset="0"/>
            </a:rPr>
            <a:t>Aksi</a:t>
          </a:r>
          <a:r>
            <a:rPr lang="en-US" sz="1800" kern="1200" dirty="0">
              <a:latin typeface="High Tower Text" pitchFamily="18" charset="0"/>
            </a:rPr>
            <a:t> </a:t>
          </a:r>
          <a:r>
            <a:rPr lang="en-US" sz="1800" kern="1200" dirty="0" err="1" smtClean="0">
              <a:latin typeface="High Tower Text" pitchFamily="18" charset="0"/>
            </a:rPr>
            <a:t>Sosial</a:t>
          </a:r>
          <a:endParaRPr lang="en-US" sz="1800" kern="1200" dirty="0">
            <a:latin typeface="High Tower Text" pitchFamily="18" charset="0"/>
          </a:endParaRPr>
        </a:p>
      </dsp:txBody>
      <dsp:txXfrm>
        <a:off x="1589634" y="4598759"/>
        <a:ext cx="1587867" cy="732416"/>
      </dsp:txXfrm>
    </dsp:sp>
    <dsp:sp modelId="{C1B14A61-7FF4-43C4-9885-0343D89A0FE9}">
      <dsp:nvSpPr>
        <dsp:cNvPr id="0" name=""/>
        <dsp:cNvSpPr/>
      </dsp:nvSpPr>
      <dsp:spPr>
        <a:xfrm>
          <a:off x="1418566" y="5456806"/>
          <a:ext cx="1806653" cy="7858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4CF6D8-1C7D-49AD-AC76-EEFD62916168}">
      <dsp:nvSpPr>
        <dsp:cNvPr id="0" name=""/>
        <dsp:cNvSpPr/>
      </dsp:nvSpPr>
      <dsp:spPr>
        <a:xfrm>
          <a:off x="1480241" y="5515397"/>
          <a:ext cx="1806653" cy="78584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High Tower Text" pitchFamily="18" charset="0"/>
            </a:rPr>
            <a:t>Budaya</a:t>
          </a:r>
          <a:r>
            <a:rPr lang="en-US" sz="1800" kern="1200" dirty="0">
              <a:latin typeface="High Tower Text" pitchFamily="18" charset="0"/>
            </a:rPr>
            <a:t>  </a:t>
          </a:r>
          <a:r>
            <a:rPr lang="en-US" sz="1800" kern="1200" dirty="0" err="1" smtClean="0">
              <a:latin typeface="High Tower Text" pitchFamily="18" charset="0"/>
            </a:rPr>
            <a:t>masyarakat</a:t>
          </a:r>
          <a:endParaRPr lang="en-US" sz="1800" kern="1200" dirty="0">
            <a:latin typeface="High Tower Text" pitchFamily="18" charset="0"/>
          </a:endParaRPr>
        </a:p>
      </dsp:txBody>
      <dsp:txXfrm>
        <a:off x="1503258" y="5538414"/>
        <a:ext cx="1760619" cy="739809"/>
      </dsp:txXfrm>
    </dsp:sp>
    <dsp:sp modelId="{F96CFD02-99A7-493E-9A6F-3CE18AB9E84E}">
      <dsp:nvSpPr>
        <dsp:cNvPr id="0" name=""/>
        <dsp:cNvSpPr/>
      </dsp:nvSpPr>
      <dsp:spPr>
        <a:xfrm>
          <a:off x="3342969" y="518067"/>
          <a:ext cx="2068083" cy="9376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B81C34-8A03-48B6-B97B-F52F3ABD4E89}">
      <dsp:nvSpPr>
        <dsp:cNvPr id="0" name=""/>
        <dsp:cNvSpPr/>
      </dsp:nvSpPr>
      <dsp:spPr>
        <a:xfrm>
          <a:off x="3404644" y="576658"/>
          <a:ext cx="2068083" cy="93767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Keyakinan</a:t>
          </a:r>
          <a:endParaRPr lang="en-US" sz="1800" kern="1200" dirty="0">
            <a:latin typeface="High Tower Text" pitchFamily="18" charset="0"/>
          </a:endParaRPr>
        </a:p>
      </dsp:txBody>
      <dsp:txXfrm>
        <a:off x="3432108" y="604122"/>
        <a:ext cx="2013155" cy="882747"/>
      </dsp:txXfrm>
    </dsp:sp>
    <dsp:sp modelId="{371DDB7F-2FFC-4B06-A265-76C8F00576BB}">
      <dsp:nvSpPr>
        <dsp:cNvPr id="0" name=""/>
        <dsp:cNvSpPr/>
      </dsp:nvSpPr>
      <dsp:spPr>
        <a:xfrm>
          <a:off x="3845049" y="1617177"/>
          <a:ext cx="1063921" cy="7779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F78CE38-D620-4B73-9BA9-48BEC5E1DFFA}">
      <dsp:nvSpPr>
        <dsp:cNvPr id="0" name=""/>
        <dsp:cNvSpPr/>
      </dsp:nvSpPr>
      <dsp:spPr>
        <a:xfrm>
          <a:off x="3906725" y="1675769"/>
          <a:ext cx="1063921" cy="77798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Seni</a:t>
          </a:r>
          <a:r>
            <a:rPr lang="en-US" sz="1800" kern="1200" dirty="0" smtClean="0">
              <a:latin typeface="High Tower Text" pitchFamily="18" charset="0"/>
            </a:rPr>
            <a:t>	</a:t>
          </a:r>
          <a:endParaRPr lang="en-US" sz="1800" kern="1200" dirty="0">
            <a:latin typeface="High Tower Text" pitchFamily="18" charset="0"/>
          </a:endParaRPr>
        </a:p>
      </dsp:txBody>
      <dsp:txXfrm>
        <a:off x="3929511" y="1698555"/>
        <a:ext cx="1018349" cy="732415"/>
      </dsp:txXfrm>
    </dsp:sp>
    <dsp:sp modelId="{D09973AD-93AF-4491-93F7-48D700E41A2C}">
      <dsp:nvSpPr>
        <dsp:cNvPr id="0" name=""/>
        <dsp:cNvSpPr/>
      </dsp:nvSpPr>
      <dsp:spPr>
        <a:xfrm>
          <a:off x="3638278" y="2556600"/>
          <a:ext cx="1477464" cy="8171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E5DDEDC-9CF8-4645-A382-90D2D6AA409F}">
      <dsp:nvSpPr>
        <dsp:cNvPr id="0" name=""/>
        <dsp:cNvSpPr/>
      </dsp:nvSpPr>
      <dsp:spPr>
        <a:xfrm>
          <a:off x="3699953" y="2615191"/>
          <a:ext cx="1477464" cy="81719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High Tower Text" pitchFamily="18" charset="0"/>
            </a:rPr>
            <a:t>Sistem</a:t>
          </a:r>
          <a:r>
            <a:rPr lang="en-US" sz="1800" kern="1200" dirty="0">
              <a:latin typeface="High Tower Text" pitchFamily="18" charset="0"/>
            </a:rPr>
            <a:t> </a:t>
          </a:r>
          <a:r>
            <a:rPr lang="en-US" sz="1800" kern="1200" dirty="0" err="1" smtClean="0">
              <a:latin typeface="High Tower Text" pitchFamily="18" charset="0"/>
            </a:rPr>
            <a:t>Makna</a:t>
          </a:r>
          <a:endParaRPr lang="en-US" sz="1800" kern="1200" dirty="0">
            <a:latin typeface="High Tower Text" pitchFamily="18" charset="0"/>
          </a:endParaRPr>
        </a:p>
      </dsp:txBody>
      <dsp:txXfrm>
        <a:off x="3723888" y="2639126"/>
        <a:ext cx="1429594" cy="769323"/>
      </dsp:txXfrm>
    </dsp:sp>
    <dsp:sp modelId="{11D00ACF-A026-4E86-9BD5-53C60FB65A62}">
      <dsp:nvSpPr>
        <dsp:cNvPr id="0" name=""/>
        <dsp:cNvSpPr/>
      </dsp:nvSpPr>
      <dsp:spPr>
        <a:xfrm>
          <a:off x="3501540" y="3535228"/>
          <a:ext cx="1750940" cy="7120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C9B0015-C2B3-4F4E-924E-F59196BD7AFB}">
      <dsp:nvSpPr>
        <dsp:cNvPr id="0" name=""/>
        <dsp:cNvSpPr/>
      </dsp:nvSpPr>
      <dsp:spPr>
        <a:xfrm>
          <a:off x="3563215" y="3593819"/>
          <a:ext cx="1750940" cy="71208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latin typeface="High Tower Text" pitchFamily="18" charset="0"/>
            </a:rPr>
            <a:t>Cara </a:t>
          </a:r>
          <a:r>
            <a:rPr lang="en-US" sz="1800" kern="1200" dirty="0" err="1">
              <a:latin typeface="High Tower Text" pitchFamily="18" charset="0"/>
            </a:rPr>
            <a:t>pandang</a:t>
          </a:r>
          <a:r>
            <a:rPr lang="en-US" sz="1800" kern="1200" dirty="0">
              <a:latin typeface="High Tower Text" pitchFamily="18" charset="0"/>
            </a:rPr>
            <a:t> </a:t>
          </a:r>
          <a:r>
            <a:rPr lang="en-US" sz="1800" kern="1200" dirty="0" smtClean="0">
              <a:latin typeface="High Tower Text" pitchFamily="18" charset="0"/>
            </a:rPr>
            <a:t>orang</a:t>
          </a:r>
          <a:endParaRPr lang="en-US" sz="1800" kern="1200" dirty="0">
            <a:latin typeface="High Tower Text" pitchFamily="18" charset="0"/>
          </a:endParaRPr>
        </a:p>
      </dsp:txBody>
      <dsp:txXfrm>
        <a:off x="3584071" y="3614675"/>
        <a:ext cx="1709228" cy="670376"/>
      </dsp:txXfrm>
    </dsp:sp>
    <dsp:sp modelId="{8D958213-5003-40F3-AAE8-A2955025ACE8}">
      <dsp:nvSpPr>
        <dsp:cNvPr id="0" name=""/>
        <dsp:cNvSpPr/>
      </dsp:nvSpPr>
      <dsp:spPr>
        <a:xfrm>
          <a:off x="3483170" y="4408751"/>
          <a:ext cx="1787680" cy="91016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3C1DD6-104B-4D18-B526-8223CF6D17DA}">
      <dsp:nvSpPr>
        <dsp:cNvPr id="0" name=""/>
        <dsp:cNvSpPr/>
      </dsp:nvSpPr>
      <dsp:spPr>
        <a:xfrm>
          <a:off x="3544845" y="4467343"/>
          <a:ext cx="1787680" cy="91016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High Tower Text" pitchFamily="18" charset="0"/>
            </a:rPr>
            <a:t>Sosial</a:t>
          </a:r>
          <a:r>
            <a:rPr lang="en-US" sz="1800" kern="1200" dirty="0">
              <a:latin typeface="High Tower Text" pitchFamily="18" charset="0"/>
            </a:rPr>
            <a:t> </a:t>
          </a:r>
          <a:r>
            <a:rPr lang="en-US" sz="1800" kern="1200" dirty="0" err="1" smtClean="0">
              <a:latin typeface="High Tower Text" pitchFamily="18" charset="0"/>
            </a:rPr>
            <a:t>Kebudayaan</a:t>
          </a:r>
          <a:endParaRPr lang="en-US" sz="1800" kern="1200" dirty="0">
            <a:latin typeface="High Tower Text" pitchFamily="18" charset="0"/>
          </a:endParaRPr>
        </a:p>
      </dsp:txBody>
      <dsp:txXfrm>
        <a:off x="3571503" y="4494001"/>
        <a:ext cx="1734364" cy="856845"/>
      </dsp:txXfrm>
    </dsp:sp>
    <dsp:sp modelId="{3EE7B475-BB21-44DF-84E0-BB55AFA11CE0}">
      <dsp:nvSpPr>
        <dsp:cNvPr id="0" name=""/>
        <dsp:cNvSpPr/>
      </dsp:nvSpPr>
      <dsp:spPr>
        <a:xfrm>
          <a:off x="3707723" y="5480348"/>
          <a:ext cx="1338573" cy="8280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9FD56-4AE0-4DF6-91AD-053AC011FCE2}">
      <dsp:nvSpPr>
        <dsp:cNvPr id="0" name=""/>
        <dsp:cNvSpPr/>
      </dsp:nvSpPr>
      <dsp:spPr>
        <a:xfrm>
          <a:off x="3769399" y="5538939"/>
          <a:ext cx="1338573" cy="828063"/>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latin typeface="High Tower Text" pitchFamily="18" charset="0"/>
            </a:rPr>
            <a:t>Ritual</a:t>
          </a:r>
          <a:endParaRPr lang="en-US" sz="1800" kern="1200" dirty="0">
            <a:latin typeface="High Tower Text" pitchFamily="18" charset="0"/>
          </a:endParaRPr>
        </a:p>
      </dsp:txBody>
      <dsp:txXfrm>
        <a:off x="3793652" y="5563192"/>
        <a:ext cx="1290067" cy="779557"/>
      </dsp:txXfrm>
    </dsp:sp>
    <dsp:sp modelId="{911E3E5F-6EE7-4C15-96D9-0788CDF61479}">
      <dsp:nvSpPr>
        <dsp:cNvPr id="0" name=""/>
        <dsp:cNvSpPr/>
      </dsp:nvSpPr>
      <dsp:spPr>
        <a:xfrm>
          <a:off x="5611478" y="518067"/>
          <a:ext cx="1459474" cy="94928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D8C8ED-ECD1-4A7B-BF24-3A88926B2269}">
      <dsp:nvSpPr>
        <dsp:cNvPr id="0" name=""/>
        <dsp:cNvSpPr/>
      </dsp:nvSpPr>
      <dsp:spPr>
        <a:xfrm>
          <a:off x="5673153" y="576658"/>
          <a:ext cx="1459474" cy="94928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Intelektual</a:t>
          </a:r>
          <a:endParaRPr lang="en-US" sz="1800" kern="1200" dirty="0">
            <a:latin typeface="High Tower Text" pitchFamily="18" charset="0"/>
          </a:endParaRPr>
        </a:p>
      </dsp:txBody>
      <dsp:txXfrm>
        <a:off x="5700957" y="604462"/>
        <a:ext cx="1403866" cy="893674"/>
      </dsp:txXfrm>
    </dsp:sp>
    <dsp:sp modelId="{77E817D1-8B5F-4AE5-91F8-ECF017AAEDA9}">
      <dsp:nvSpPr>
        <dsp:cNvPr id="0" name=""/>
        <dsp:cNvSpPr/>
      </dsp:nvSpPr>
      <dsp:spPr>
        <a:xfrm>
          <a:off x="5713689" y="1628784"/>
          <a:ext cx="1255051" cy="8995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363DB39-0820-440A-9B57-D0261BC7BA72}">
      <dsp:nvSpPr>
        <dsp:cNvPr id="0" name=""/>
        <dsp:cNvSpPr/>
      </dsp:nvSpPr>
      <dsp:spPr>
        <a:xfrm>
          <a:off x="5775365" y="1687376"/>
          <a:ext cx="1255051" cy="899555"/>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Nalar</a:t>
          </a:r>
          <a:endParaRPr lang="en-US" sz="1800" kern="1200" dirty="0">
            <a:latin typeface="High Tower Text" pitchFamily="18" charset="0"/>
          </a:endParaRPr>
        </a:p>
      </dsp:txBody>
      <dsp:txXfrm>
        <a:off x="5801712" y="1713723"/>
        <a:ext cx="1202357" cy="846861"/>
      </dsp:txXfrm>
    </dsp:sp>
    <dsp:sp modelId="{C88FF9EB-2C62-4F03-9B9F-F1DB33A0FF91}">
      <dsp:nvSpPr>
        <dsp:cNvPr id="0" name=""/>
        <dsp:cNvSpPr/>
      </dsp:nvSpPr>
      <dsp:spPr>
        <a:xfrm>
          <a:off x="5375831" y="2689775"/>
          <a:ext cx="1930768" cy="9196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A15CE4-5EA5-4B95-A095-1AF4A8EC8B87}">
      <dsp:nvSpPr>
        <dsp:cNvPr id="0" name=""/>
        <dsp:cNvSpPr/>
      </dsp:nvSpPr>
      <dsp:spPr>
        <a:xfrm>
          <a:off x="5437506" y="2748366"/>
          <a:ext cx="1930768" cy="9196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Kontemplasi</a:t>
          </a:r>
          <a:endParaRPr lang="en-US" sz="1800" kern="1200" dirty="0">
            <a:latin typeface="High Tower Text" pitchFamily="18" charset="0"/>
          </a:endParaRPr>
        </a:p>
      </dsp:txBody>
      <dsp:txXfrm>
        <a:off x="5464442" y="2775302"/>
        <a:ext cx="1876896" cy="865774"/>
      </dsp:txXfrm>
    </dsp:sp>
    <dsp:sp modelId="{1D16365D-D91D-4FB6-B7C4-53D3859BF2F1}">
      <dsp:nvSpPr>
        <dsp:cNvPr id="0" name=""/>
        <dsp:cNvSpPr/>
      </dsp:nvSpPr>
      <dsp:spPr>
        <a:xfrm>
          <a:off x="5513126" y="3770856"/>
          <a:ext cx="1656177" cy="6774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3DE5C2-E4AD-460A-867D-C693460DF09D}">
      <dsp:nvSpPr>
        <dsp:cNvPr id="0" name=""/>
        <dsp:cNvSpPr/>
      </dsp:nvSpPr>
      <dsp:spPr>
        <a:xfrm>
          <a:off x="5574801" y="3829448"/>
          <a:ext cx="1656177" cy="67745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a:latin typeface="High Tower Text" pitchFamily="18" charset="0"/>
            </a:rPr>
            <a:t>Sistem</a:t>
          </a:r>
          <a:r>
            <a:rPr lang="en-US" sz="1800" kern="1200" dirty="0">
              <a:latin typeface="High Tower Text" pitchFamily="18" charset="0"/>
            </a:rPr>
            <a:t> </a:t>
          </a:r>
          <a:r>
            <a:rPr lang="en-US" sz="1800" kern="1200" dirty="0" smtClean="0">
              <a:latin typeface="High Tower Text" pitchFamily="18" charset="0"/>
            </a:rPr>
            <a:t>Ide</a:t>
          </a:r>
          <a:endParaRPr lang="en-US" sz="1800" kern="1200" dirty="0">
            <a:latin typeface="High Tower Text" pitchFamily="18" charset="0"/>
          </a:endParaRPr>
        </a:p>
      </dsp:txBody>
      <dsp:txXfrm>
        <a:off x="5594643" y="3849290"/>
        <a:ext cx="1616493" cy="637774"/>
      </dsp:txXfrm>
    </dsp:sp>
    <dsp:sp modelId="{8B9B0F96-435E-4659-9566-DF289E36DC51}">
      <dsp:nvSpPr>
        <dsp:cNvPr id="0" name=""/>
        <dsp:cNvSpPr/>
      </dsp:nvSpPr>
      <dsp:spPr>
        <a:xfrm>
          <a:off x="5643414" y="4609749"/>
          <a:ext cx="1395602" cy="83082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E0984B-395D-496E-BD50-723B67422A1C}">
      <dsp:nvSpPr>
        <dsp:cNvPr id="0" name=""/>
        <dsp:cNvSpPr/>
      </dsp:nvSpPr>
      <dsp:spPr>
        <a:xfrm>
          <a:off x="5705089" y="4668341"/>
          <a:ext cx="1395602" cy="83082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Falsafah</a:t>
          </a:r>
          <a:endParaRPr lang="en-US" sz="1800" kern="1200" dirty="0">
            <a:latin typeface="High Tower Text" pitchFamily="18" charset="0"/>
          </a:endParaRPr>
        </a:p>
      </dsp:txBody>
      <dsp:txXfrm>
        <a:off x="5729423" y="4692675"/>
        <a:ext cx="1346934" cy="782158"/>
      </dsp:txXfrm>
    </dsp:sp>
    <dsp:sp modelId="{0D6BA286-63E4-4818-BEAC-1201F1D1EAC5}">
      <dsp:nvSpPr>
        <dsp:cNvPr id="0" name=""/>
        <dsp:cNvSpPr/>
      </dsp:nvSpPr>
      <dsp:spPr>
        <a:xfrm>
          <a:off x="5676991" y="5602011"/>
          <a:ext cx="1328448" cy="9862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4AC006-AFC8-4497-BAD1-43B6B930F992}">
      <dsp:nvSpPr>
        <dsp:cNvPr id="0" name=""/>
        <dsp:cNvSpPr/>
      </dsp:nvSpPr>
      <dsp:spPr>
        <a:xfrm>
          <a:off x="5738666" y="5660603"/>
          <a:ext cx="1328448" cy="9862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latin typeface="High Tower Text" pitchFamily="18" charset="0"/>
            </a:rPr>
            <a:t>Paradigma</a:t>
          </a:r>
          <a:endParaRPr lang="en-US" sz="1800" kern="1200" dirty="0">
            <a:latin typeface="High Tower Text" pitchFamily="18" charset="0"/>
          </a:endParaRPr>
        </a:p>
      </dsp:txBody>
      <dsp:txXfrm>
        <a:off x="5767551" y="5689488"/>
        <a:ext cx="1270678" cy="928434"/>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68EF5-1CA9-460A-B026-CAED0511FA58}">
      <dsp:nvSpPr>
        <dsp:cNvPr id="0" name=""/>
        <dsp:cNvSpPr/>
      </dsp:nvSpPr>
      <dsp:spPr>
        <a:xfrm>
          <a:off x="0" y="2062820"/>
          <a:ext cx="1537500" cy="12851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Spirit  </a:t>
          </a:r>
          <a:r>
            <a:rPr lang="en-US" sz="1600" kern="1200" dirty="0" err="1">
              <a:solidFill>
                <a:schemeClr val="bg1"/>
              </a:solidFill>
              <a:latin typeface="Bookman Old Style" pitchFamily="18" charset="0"/>
            </a:rPr>
            <a:t>Religi</a:t>
          </a:r>
          <a:endParaRPr lang="en-US" sz="1600" kern="1200" dirty="0">
            <a:solidFill>
              <a:schemeClr val="bg1"/>
            </a:solidFill>
            <a:latin typeface="Bookman Old Style" pitchFamily="18" charset="0"/>
          </a:endParaRPr>
        </a:p>
      </dsp:txBody>
      <dsp:txXfrm>
        <a:off x="37641" y="2100461"/>
        <a:ext cx="1462218" cy="1209876"/>
      </dsp:txXfrm>
    </dsp:sp>
    <dsp:sp modelId="{07E3DD00-3311-464B-9943-A2DEA566C534}">
      <dsp:nvSpPr>
        <dsp:cNvPr id="0" name=""/>
        <dsp:cNvSpPr/>
      </dsp:nvSpPr>
      <dsp:spPr>
        <a:xfrm rot="16017617">
          <a:off x="364982" y="1590536"/>
          <a:ext cx="2226945" cy="5915"/>
        </a:xfrm>
        <a:custGeom>
          <a:avLst/>
          <a:gdLst/>
          <a:ahLst/>
          <a:cxnLst/>
          <a:rect l="0" t="0" r="0" b="0"/>
          <a:pathLst>
            <a:path>
              <a:moveTo>
                <a:pt x="0" y="2957"/>
              </a:moveTo>
              <a:lnTo>
                <a:pt x="2226945" y="29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rot="10800000">
        <a:off x="1422781" y="1537820"/>
        <a:ext cx="111347" cy="111347"/>
      </dsp:txXfrm>
    </dsp:sp>
    <dsp:sp modelId="{9800C0C6-DB0A-4D70-9982-EBBBF2CD69A6}">
      <dsp:nvSpPr>
        <dsp:cNvPr id="0" name=""/>
        <dsp:cNvSpPr/>
      </dsp:nvSpPr>
      <dsp:spPr>
        <a:xfrm>
          <a:off x="1419410" y="0"/>
          <a:ext cx="1713288" cy="9631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Yahudi</a:t>
          </a:r>
          <a:r>
            <a:rPr lang="en-US" sz="1600" kern="1200" dirty="0">
              <a:solidFill>
                <a:schemeClr val="bg1"/>
              </a:solidFill>
              <a:latin typeface="Bookman Old Style" pitchFamily="18" charset="0"/>
            </a:rPr>
            <a:t>		</a:t>
          </a:r>
        </a:p>
      </dsp:txBody>
      <dsp:txXfrm>
        <a:off x="1447620" y="28210"/>
        <a:ext cx="1656868" cy="906756"/>
      </dsp:txXfrm>
    </dsp:sp>
    <dsp:sp modelId="{FCF3BDC9-70FF-4A7B-AB06-81AF5DFDED7F}">
      <dsp:nvSpPr>
        <dsp:cNvPr id="0" name=""/>
        <dsp:cNvSpPr/>
      </dsp:nvSpPr>
      <dsp:spPr>
        <a:xfrm rot="1356788">
          <a:off x="3110904" y="587631"/>
          <a:ext cx="566964" cy="5915"/>
        </a:xfrm>
        <a:custGeom>
          <a:avLst/>
          <a:gdLst/>
          <a:ahLst/>
          <a:cxnLst/>
          <a:rect l="0" t="0" r="0" b="0"/>
          <a:pathLst>
            <a:path>
              <a:moveTo>
                <a:pt x="0" y="2957"/>
              </a:moveTo>
              <a:lnTo>
                <a:pt x="566964"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3380212" y="576414"/>
        <a:ext cx="28348" cy="28348"/>
      </dsp:txXfrm>
    </dsp:sp>
    <dsp:sp modelId="{B3299B9D-499C-4BF2-918E-0D1C912A378B}">
      <dsp:nvSpPr>
        <dsp:cNvPr id="0" name=""/>
        <dsp:cNvSpPr/>
      </dsp:nvSpPr>
      <dsp:spPr>
        <a:xfrm>
          <a:off x="3656075" y="468101"/>
          <a:ext cx="763062" cy="4629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Israel</a:t>
          </a:r>
        </a:p>
      </dsp:txBody>
      <dsp:txXfrm>
        <a:off x="3669635" y="481661"/>
        <a:ext cx="735942" cy="435856"/>
      </dsp:txXfrm>
    </dsp:sp>
    <dsp:sp modelId="{A9F18F01-2398-4BCC-A31D-D230DCAE2603}">
      <dsp:nvSpPr>
        <dsp:cNvPr id="0" name=""/>
        <dsp:cNvSpPr/>
      </dsp:nvSpPr>
      <dsp:spPr>
        <a:xfrm rot="17871240">
          <a:off x="4323183" y="537396"/>
          <a:ext cx="360202" cy="5915"/>
        </a:xfrm>
        <a:custGeom>
          <a:avLst/>
          <a:gdLst/>
          <a:ahLst/>
          <a:cxnLst/>
          <a:rect l="0" t="0" r="0" b="0"/>
          <a:pathLst>
            <a:path>
              <a:moveTo>
                <a:pt x="0" y="2957"/>
              </a:moveTo>
              <a:lnTo>
                <a:pt x="360202"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4494279" y="531349"/>
        <a:ext cx="18010" cy="18010"/>
      </dsp:txXfrm>
    </dsp:sp>
    <dsp:sp modelId="{A1FCE2DB-0AF7-415D-83B4-2E99916B4B1F}">
      <dsp:nvSpPr>
        <dsp:cNvPr id="0" name=""/>
        <dsp:cNvSpPr/>
      </dsp:nvSpPr>
      <dsp:spPr>
        <a:xfrm>
          <a:off x="4587431" y="44394"/>
          <a:ext cx="1369202" cy="6734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Amerika</a:t>
          </a:r>
          <a:endParaRPr lang="en-US" sz="1600" kern="1200" dirty="0">
            <a:solidFill>
              <a:schemeClr val="bg1"/>
            </a:solidFill>
            <a:latin typeface="Bookman Old Style" pitchFamily="18" charset="0"/>
          </a:endParaRPr>
        </a:p>
      </dsp:txBody>
      <dsp:txXfrm>
        <a:off x="4607156" y="64119"/>
        <a:ext cx="1329752" cy="633999"/>
      </dsp:txXfrm>
    </dsp:sp>
    <dsp:sp modelId="{CD3C4060-8E28-4886-AFCB-9BC184754D70}">
      <dsp:nvSpPr>
        <dsp:cNvPr id="0" name=""/>
        <dsp:cNvSpPr/>
      </dsp:nvSpPr>
      <dsp:spPr>
        <a:xfrm>
          <a:off x="5956634" y="378161"/>
          <a:ext cx="168294" cy="5915"/>
        </a:xfrm>
        <a:custGeom>
          <a:avLst/>
          <a:gdLst/>
          <a:ahLst/>
          <a:cxnLst/>
          <a:rect l="0" t="0" r="0" b="0"/>
          <a:pathLst>
            <a:path>
              <a:moveTo>
                <a:pt x="0" y="2957"/>
              </a:moveTo>
              <a:lnTo>
                <a:pt x="168294"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6036574" y="376912"/>
        <a:ext cx="8414" cy="8414"/>
      </dsp:txXfrm>
    </dsp:sp>
    <dsp:sp modelId="{A83AA72E-0B3A-4102-B77D-D9641F02BD55}">
      <dsp:nvSpPr>
        <dsp:cNvPr id="0" name=""/>
        <dsp:cNvSpPr/>
      </dsp:nvSpPr>
      <dsp:spPr>
        <a:xfrm>
          <a:off x="6124928" y="180774"/>
          <a:ext cx="1411848" cy="4006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Australia</a:t>
          </a:r>
        </a:p>
      </dsp:txBody>
      <dsp:txXfrm>
        <a:off x="6136664" y="192510"/>
        <a:ext cx="1388376" cy="377219"/>
      </dsp:txXfrm>
    </dsp:sp>
    <dsp:sp modelId="{85B5B8B9-EEDD-4420-9270-1870F01FA852}">
      <dsp:nvSpPr>
        <dsp:cNvPr id="0" name=""/>
        <dsp:cNvSpPr/>
      </dsp:nvSpPr>
      <dsp:spPr>
        <a:xfrm rot="21560740">
          <a:off x="7536761" y="375429"/>
          <a:ext cx="478479" cy="5915"/>
        </a:xfrm>
        <a:custGeom>
          <a:avLst/>
          <a:gdLst/>
          <a:ahLst/>
          <a:cxnLst/>
          <a:rect l="0" t="0" r="0" b="0"/>
          <a:pathLst>
            <a:path>
              <a:moveTo>
                <a:pt x="0" y="2957"/>
              </a:moveTo>
              <a:lnTo>
                <a:pt x="478479"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7764038" y="366425"/>
        <a:ext cx="23923" cy="23923"/>
      </dsp:txXfrm>
    </dsp:sp>
    <dsp:sp modelId="{6A4ABA81-0FDE-4250-84D3-55E848405684}">
      <dsp:nvSpPr>
        <dsp:cNvPr id="0" name=""/>
        <dsp:cNvSpPr/>
      </dsp:nvSpPr>
      <dsp:spPr>
        <a:xfrm>
          <a:off x="8015225" y="0"/>
          <a:ext cx="976374" cy="7513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Agnostis</a:t>
          </a:r>
          <a:endParaRPr lang="en-US" sz="1600" kern="1200" dirty="0">
            <a:solidFill>
              <a:schemeClr val="bg1"/>
            </a:solidFill>
            <a:latin typeface="Bookman Old Style" pitchFamily="18" charset="0"/>
          </a:endParaRPr>
        </a:p>
      </dsp:txBody>
      <dsp:txXfrm>
        <a:off x="8037230" y="22005"/>
        <a:ext cx="932364" cy="707300"/>
      </dsp:txXfrm>
    </dsp:sp>
    <dsp:sp modelId="{00EE205E-60FC-47FC-A0FE-AB02431FF137}">
      <dsp:nvSpPr>
        <dsp:cNvPr id="0" name=""/>
        <dsp:cNvSpPr/>
      </dsp:nvSpPr>
      <dsp:spPr>
        <a:xfrm rot="3868737">
          <a:off x="4307976" y="872883"/>
          <a:ext cx="390615" cy="5915"/>
        </a:xfrm>
        <a:custGeom>
          <a:avLst/>
          <a:gdLst/>
          <a:ahLst/>
          <a:cxnLst/>
          <a:rect l="0" t="0" r="0" b="0"/>
          <a:pathLst>
            <a:path>
              <a:moveTo>
                <a:pt x="0" y="2957"/>
              </a:moveTo>
              <a:lnTo>
                <a:pt x="390615"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4493519" y="866075"/>
        <a:ext cx="19530" cy="19530"/>
      </dsp:txXfrm>
    </dsp:sp>
    <dsp:sp modelId="{5A984C9B-1764-4FDB-8885-7BB3BD0D8A36}">
      <dsp:nvSpPr>
        <dsp:cNvPr id="0" name=""/>
        <dsp:cNvSpPr/>
      </dsp:nvSpPr>
      <dsp:spPr>
        <a:xfrm>
          <a:off x="4587431" y="749399"/>
          <a:ext cx="1633192" cy="60538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Eropa</a:t>
          </a:r>
          <a:endParaRPr lang="en-US" sz="1600" kern="1200" dirty="0">
            <a:solidFill>
              <a:schemeClr val="bg1"/>
            </a:solidFill>
            <a:latin typeface="Bookman Old Style" pitchFamily="18" charset="0"/>
          </a:endParaRPr>
        </a:p>
      </dsp:txBody>
      <dsp:txXfrm>
        <a:off x="4605162" y="767130"/>
        <a:ext cx="1597730" cy="569923"/>
      </dsp:txXfrm>
    </dsp:sp>
    <dsp:sp modelId="{2DB50006-91BB-48C4-A974-B02E2F7774D1}">
      <dsp:nvSpPr>
        <dsp:cNvPr id="0" name=""/>
        <dsp:cNvSpPr/>
      </dsp:nvSpPr>
      <dsp:spPr>
        <a:xfrm rot="21392254">
          <a:off x="1537284" y="2695272"/>
          <a:ext cx="237426" cy="5915"/>
        </a:xfrm>
        <a:custGeom>
          <a:avLst/>
          <a:gdLst/>
          <a:ahLst/>
          <a:cxnLst/>
          <a:rect l="0" t="0" r="0" b="0"/>
          <a:pathLst>
            <a:path>
              <a:moveTo>
                <a:pt x="0" y="2957"/>
              </a:moveTo>
              <a:lnTo>
                <a:pt x="237426" y="29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1650061" y="2692294"/>
        <a:ext cx="11871" cy="11871"/>
      </dsp:txXfrm>
    </dsp:sp>
    <dsp:sp modelId="{FE2B50BE-D38D-4F0B-9CCF-6187F97A7DAA}">
      <dsp:nvSpPr>
        <dsp:cNvPr id="0" name=""/>
        <dsp:cNvSpPr/>
      </dsp:nvSpPr>
      <dsp:spPr>
        <a:xfrm>
          <a:off x="1774493" y="2317122"/>
          <a:ext cx="1250340" cy="7478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Kristen</a:t>
          </a:r>
        </a:p>
      </dsp:txBody>
      <dsp:txXfrm>
        <a:off x="1796398" y="2339027"/>
        <a:ext cx="1206530" cy="704065"/>
      </dsp:txXfrm>
    </dsp:sp>
    <dsp:sp modelId="{57F95579-731B-42B1-9838-F1DBA3433E31}">
      <dsp:nvSpPr>
        <dsp:cNvPr id="0" name=""/>
        <dsp:cNvSpPr/>
      </dsp:nvSpPr>
      <dsp:spPr>
        <a:xfrm rot="17378591">
          <a:off x="2858663" y="2452352"/>
          <a:ext cx="500634" cy="5915"/>
        </a:xfrm>
        <a:custGeom>
          <a:avLst/>
          <a:gdLst/>
          <a:ahLst/>
          <a:cxnLst/>
          <a:rect l="0" t="0" r="0" b="0"/>
          <a:pathLst>
            <a:path>
              <a:moveTo>
                <a:pt x="0" y="2957"/>
              </a:moveTo>
              <a:lnTo>
                <a:pt x="500634"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3096465" y="2442794"/>
        <a:ext cx="25031" cy="25031"/>
      </dsp:txXfrm>
    </dsp:sp>
    <dsp:sp modelId="{203007D3-5F56-42FB-91AC-94A984D417AA}">
      <dsp:nvSpPr>
        <dsp:cNvPr id="0" name=""/>
        <dsp:cNvSpPr/>
      </dsp:nvSpPr>
      <dsp:spPr>
        <a:xfrm>
          <a:off x="3193128" y="1899738"/>
          <a:ext cx="1080914" cy="6396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Barat</a:t>
          </a:r>
        </a:p>
      </dsp:txBody>
      <dsp:txXfrm>
        <a:off x="3211863" y="1918473"/>
        <a:ext cx="1043444" cy="602173"/>
      </dsp:txXfrm>
    </dsp:sp>
    <dsp:sp modelId="{45900354-805C-4467-802B-BD2E3C00BB7E}">
      <dsp:nvSpPr>
        <dsp:cNvPr id="0" name=""/>
        <dsp:cNvSpPr/>
      </dsp:nvSpPr>
      <dsp:spPr>
        <a:xfrm>
          <a:off x="4274043" y="2216602"/>
          <a:ext cx="168294" cy="5915"/>
        </a:xfrm>
        <a:custGeom>
          <a:avLst/>
          <a:gdLst/>
          <a:ahLst/>
          <a:cxnLst/>
          <a:rect l="0" t="0" r="0" b="0"/>
          <a:pathLst>
            <a:path>
              <a:moveTo>
                <a:pt x="0" y="2957"/>
              </a:moveTo>
              <a:lnTo>
                <a:pt x="168294"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4353982" y="2215353"/>
        <a:ext cx="8414" cy="8414"/>
      </dsp:txXfrm>
    </dsp:sp>
    <dsp:sp modelId="{861135B7-7626-46C3-B09A-89C87F43E0B9}">
      <dsp:nvSpPr>
        <dsp:cNvPr id="0" name=""/>
        <dsp:cNvSpPr/>
      </dsp:nvSpPr>
      <dsp:spPr>
        <a:xfrm>
          <a:off x="4442337" y="1931877"/>
          <a:ext cx="1505154" cy="5753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Vatikan</a:t>
          </a:r>
          <a:endParaRPr lang="en-US" sz="1600" kern="1200" dirty="0">
            <a:solidFill>
              <a:schemeClr val="bg1"/>
            </a:solidFill>
            <a:latin typeface="Bookman Old Style" pitchFamily="18" charset="0"/>
          </a:endParaRPr>
        </a:p>
      </dsp:txBody>
      <dsp:txXfrm>
        <a:off x="4459189" y="1948729"/>
        <a:ext cx="1471450" cy="541661"/>
      </dsp:txXfrm>
    </dsp:sp>
    <dsp:sp modelId="{2796561C-E975-4507-B35D-8830077CC468}">
      <dsp:nvSpPr>
        <dsp:cNvPr id="0" name=""/>
        <dsp:cNvSpPr/>
      </dsp:nvSpPr>
      <dsp:spPr>
        <a:xfrm rot="332854">
          <a:off x="5946934" y="2228112"/>
          <a:ext cx="238108" cy="5915"/>
        </a:xfrm>
        <a:custGeom>
          <a:avLst/>
          <a:gdLst/>
          <a:ahLst/>
          <a:cxnLst/>
          <a:rect l="0" t="0" r="0" b="0"/>
          <a:pathLst>
            <a:path>
              <a:moveTo>
                <a:pt x="0" y="2957"/>
              </a:moveTo>
              <a:lnTo>
                <a:pt x="238108"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6060035" y="2225117"/>
        <a:ext cx="11905" cy="11905"/>
      </dsp:txXfrm>
    </dsp:sp>
    <dsp:sp modelId="{6984FF17-7132-43B6-81F8-DE7D4E3C0A84}">
      <dsp:nvSpPr>
        <dsp:cNvPr id="0" name=""/>
        <dsp:cNvSpPr/>
      </dsp:nvSpPr>
      <dsp:spPr>
        <a:xfrm>
          <a:off x="6184484" y="1409358"/>
          <a:ext cx="2807115" cy="16664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Pusat</a:t>
          </a:r>
          <a:r>
            <a:rPr lang="en-US" sz="1600" kern="1200" dirty="0">
              <a:solidFill>
                <a:schemeClr val="bg1"/>
              </a:solidFill>
              <a:latin typeface="Bookman Old Style" pitchFamily="18" charset="0"/>
            </a:rPr>
            <a:t> </a:t>
          </a:r>
          <a:r>
            <a:rPr lang="en-US" sz="1600" kern="1200" dirty="0" err="1">
              <a:solidFill>
                <a:schemeClr val="bg1"/>
              </a:solidFill>
              <a:latin typeface="Bookman Old Style" pitchFamily="18" charset="0"/>
            </a:rPr>
            <a:t>Kekuasaan</a:t>
          </a:r>
          <a:r>
            <a:rPr lang="en-US" sz="1600" kern="1200" dirty="0">
              <a:solidFill>
                <a:schemeClr val="bg1"/>
              </a:solidFill>
              <a:latin typeface="Bookman Old Style" pitchFamily="18" charset="0"/>
            </a:rPr>
            <a:t>  Kristen </a:t>
          </a:r>
          <a:r>
            <a:rPr lang="en-US" sz="1600" kern="1200" dirty="0" err="1">
              <a:solidFill>
                <a:schemeClr val="bg1"/>
              </a:solidFill>
              <a:latin typeface="Bookman Old Style" pitchFamily="18" charset="0"/>
            </a:rPr>
            <a:t>Secara</a:t>
          </a:r>
          <a:r>
            <a:rPr lang="en-US" sz="1600" kern="1200" dirty="0">
              <a:solidFill>
                <a:schemeClr val="bg1"/>
              </a:solidFill>
              <a:latin typeface="Bookman Old Style" pitchFamily="18" charset="0"/>
            </a:rPr>
            <a:t> Global</a:t>
          </a:r>
        </a:p>
      </dsp:txBody>
      <dsp:txXfrm>
        <a:off x="6233292" y="1458166"/>
        <a:ext cx="2709499" cy="1568825"/>
      </dsp:txXfrm>
    </dsp:sp>
    <dsp:sp modelId="{A9939D22-E033-4B90-A422-A513D792A921}">
      <dsp:nvSpPr>
        <dsp:cNvPr id="0" name=""/>
        <dsp:cNvSpPr/>
      </dsp:nvSpPr>
      <dsp:spPr>
        <a:xfrm rot="3802048">
          <a:off x="2921264" y="2855902"/>
          <a:ext cx="375432" cy="5915"/>
        </a:xfrm>
        <a:custGeom>
          <a:avLst/>
          <a:gdLst/>
          <a:ahLst/>
          <a:cxnLst/>
          <a:rect l="0" t="0" r="0" b="0"/>
          <a:pathLst>
            <a:path>
              <a:moveTo>
                <a:pt x="0" y="2957"/>
              </a:moveTo>
              <a:lnTo>
                <a:pt x="375432"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3099595" y="2849474"/>
        <a:ext cx="18771" cy="18771"/>
      </dsp:txXfrm>
    </dsp:sp>
    <dsp:sp modelId="{8CE8012B-38E7-454D-99F8-10E234A98969}">
      <dsp:nvSpPr>
        <dsp:cNvPr id="0" name=""/>
        <dsp:cNvSpPr/>
      </dsp:nvSpPr>
      <dsp:spPr>
        <a:xfrm>
          <a:off x="3193128" y="2570937"/>
          <a:ext cx="943561" cy="91144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Timur</a:t>
          </a:r>
          <a:r>
            <a:rPr lang="en-US" sz="1600" kern="1200" dirty="0">
              <a:solidFill>
                <a:schemeClr val="bg1"/>
              </a:solidFill>
              <a:latin typeface="Bookman Old Style" pitchFamily="18" charset="0"/>
            </a:rPr>
            <a:t> Tengah</a:t>
          </a:r>
        </a:p>
      </dsp:txBody>
      <dsp:txXfrm>
        <a:off x="3219823" y="2597632"/>
        <a:ext cx="890171" cy="858054"/>
      </dsp:txXfrm>
    </dsp:sp>
    <dsp:sp modelId="{8ADAD339-9FAF-436F-B99E-8E0DEDD729F9}">
      <dsp:nvSpPr>
        <dsp:cNvPr id="0" name=""/>
        <dsp:cNvSpPr/>
      </dsp:nvSpPr>
      <dsp:spPr>
        <a:xfrm rot="6389717">
          <a:off x="5854" y="3846274"/>
          <a:ext cx="2385860" cy="5915"/>
        </a:xfrm>
        <a:custGeom>
          <a:avLst/>
          <a:gdLst/>
          <a:ahLst/>
          <a:cxnLst/>
          <a:rect l="0" t="0" r="0" b="0"/>
          <a:pathLst>
            <a:path>
              <a:moveTo>
                <a:pt x="0" y="2957"/>
              </a:moveTo>
              <a:lnTo>
                <a:pt x="2385860" y="29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id-ID" sz="1600" kern="1200"/>
        </a:p>
      </dsp:txBody>
      <dsp:txXfrm rot="10800000">
        <a:off x="1139137" y="3789586"/>
        <a:ext cx="119293" cy="119293"/>
      </dsp:txXfrm>
    </dsp:sp>
    <dsp:sp modelId="{797632A9-444E-4D36-B090-CBAFCA52BB53}">
      <dsp:nvSpPr>
        <dsp:cNvPr id="0" name=""/>
        <dsp:cNvSpPr/>
      </dsp:nvSpPr>
      <dsp:spPr>
        <a:xfrm>
          <a:off x="860068" y="4589834"/>
          <a:ext cx="946662" cy="8064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smtClean="0"/>
            <a:t>Islam </a:t>
          </a:r>
          <a:endParaRPr lang="id-ID" sz="1600" kern="1200" dirty="0"/>
        </a:p>
      </dsp:txBody>
      <dsp:txXfrm>
        <a:off x="883688" y="4613454"/>
        <a:ext cx="899422" cy="759222"/>
      </dsp:txXfrm>
    </dsp:sp>
    <dsp:sp modelId="{32DE8BA0-8DA8-454F-8D2C-B6EC7CF6C038}">
      <dsp:nvSpPr>
        <dsp:cNvPr id="0" name=""/>
        <dsp:cNvSpPr/>
      </dsp:nvSpPr>
      <dsp:spPr>
        <a:xfrm rot="21250142">
          <a:off x="1805451" y="4965003"/>
          <a:ext cx="494207" cy="5915"/>
        </a:xfrm>
        <a:custGeom>
          <a:avLst/>
          <a:gdLst/>
          <a:ahLst/>
          <a:cxnLst/>
          <a:rect l="0" t="0" r="0" b="0"/>
          <a:pathLst>
            <a:path>
              <a:moveTo>
                <a:pt x="0" y="2957"/>
              </a:moveTo>
              <a:lnTo>
                <a:pt x="494207"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2040200" y="4955606"/>
        <a:ext cx="24710" cy="24710"/>
      </dsp:txXfrm>
    </dsp:sp>
    <dsp:sp modelId="{BAC82338-D1F3-46C1-B42C-49F9552A4E5F}">
      <dsp:nvSpPr>
        <dsp:cNvPr id="0" name=""/>
        <dsp:cNvSpPr/>
      </dsp:nvSpPr>
      <dsp:spPr>
        <a:xfrm>
          <a:off x="2298380" y="4509925"/>
          <a:ext cx="1224507" cy="86586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Timur</a:t>
          </a:r>
          <a:r>
            <a:rPr lang="en-US" sz="1600" kern="1200" dirty="0">
              <a:solidFill>
                <a:schemeClr val="bg1"/>
              </a:solidFill>
              <a:latin typeface="Bookman Old Style" pitchFamily="18" charset="0"/>
            </a:rPr>
            <a:t> Tengah</a:t>
          </a:r>
        </a:p>
      </dsp:txBody>
      <dsp:txXfrm>
        <a:off x="2323740" y="4535285"/>
        <a:ext cx="1173787" cy="815142"/>
      </dsp:txXfrm>
    </dsp:sp>
    <dsp:sp modelId="{A9C7B3A4-B26B-49DB-8A8E-AB2FE2577029}">
      <dsp:nvSpPr>
        <dsp:cNvPr id="0" name=""/>
        <dsp:cNvSpPr/>
      </dsp:nvSpPr>
      <dsp:spPr>
        <a:xfrm rot="17750926">
          <a:off x="3031734" y="4156192"/>
          <a:ext cx="1741670" cy="5915"/>
        </a:xfrm>
        <a:custGeom>
          <a:avLst/>
          <a:gdLst/>
          <a:ahLst/>
          <a:cxnLst/>
          <a:rect l="0" t="0" r="0" b="0"/>
          <a:pathLst>
            <a:path>
              <a:moveTo>
                <a:pt x="0" y="2957"/>
              </a:moveTo>
              <a:lnTo>
                <a:pt x="1741670"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3859028" y="4115608"/>
        <a:ext cx="87083" cy="87083"/>
      </dsp:txXfrm>
    </dsp:sp>
    <dsp:sp modelId="{08EAFC17-96CD-4CD9-9890-E4A13B397FD8}">
      <dsp:nvSpPr>
        <dsp:cNvPr id="0" name=""/>
        <dsp:cNvSpPr/>
      </dsp:nvSpPr>
      <dsp:spPr>
        <a:xfrm>
          <a:off x="4282251" y="3096553"/>
          <a:ext cx="784485" cy="55778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Arab Saudi</a:t>
          </a:r>
        </a:p>
      </dsp:txBody>
      <dsp:txXfrm>
        <a:off x="4298588" y="3112890"/>
        <a:ext cx="751811" cy="525107"/>
      </dsp:txXfrm>
    </dsp:sp>
    <dsp:sp modelId="{FEB5128F-EF67-4C74-ACF8-8D7B53CF254C}">
      <dsp:nvSpPr>
        <dsp:cNvPr id="0" name=""/>
        <dsp:cNvSpPr/>
      </dsp:nvSpPr>
      <dsp:spPr>
        <a:xfrm rot="19208130">
          <a:off x="3262065" y="4220650"/>
          <a:ext cx="2244234" cy="5915"/>
        </a:xfrm>
        <a:custGeom>
          <a:avLst/>
          <a:gdLst/>
          <a:ahLst/>
          <a:cxnLst/>
          <a:rect l="0" t="0" r="0" b="0"/>
          <a:pathLst>
            <a:path>
              <a:moveTo>
                <a:pt x="0" y="2957"/>
              </a:moveTo>
              <a:lnTo>
                <a:pt x="2244234"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4328077" y="4167502"/>
        <a:ext cx="112211" cy="112211"/>
      </dsp:txXfrm>
    </dsp:sp>
    <dsp:sp modelId="{C876D6F6-C80A-4CCB-B2FF-8451513975B4}">
      <dsp:nvSpPr>
        <dsp:cNvPr id="0" name=""/>
        <dsp:cNvSpPr/>
      </dsp:nvSpPr>
      <dsp:spPr>
        <a:xfrm>
          <a:off x="5245478" y="3286864"/>
          <a:ext cx="1307089" cy="43499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Iran</a:t>
          </a:r>
        </a:p>
      </dsp:txBody>
      <dsp:txXfrm>
        <a:off x="5258218" y="3299604"/>
        <a:ext cx="1281609" cy="409511"/>
      </dsp:txXfrm>
    </dsp:sp>
    <dsp:sp modelId="{4B5753A1-93FD-4F02-B8A9-FFC74340DB45}">
      <dsp:nvSpPr>
        <dsp:cNvPr id="0" name=""/>
        <dsp:cNvSpPr/>
      </dsp:nvSpPr>
      <dsp:spPr>
        <a:xfrm rot="19690888">
          <a:off x="3455739" y="4704316"/>
          <a:ext cx="893661" cy="5915"/>
        </a:xfrm>
        <a:custGeom>
          <a:avLst/>
          <a:gdLst/>
          <a:ahLst/>
          <a:cxnLst/>
          <a:rect l="0" t="0" r="0" b="0"/>
          <a:pathLst>
            <a:path>
              <a:moveTo>
                <a:pt x="0" y="2957"/>
              </a:moveTo>
              <a:lnTo>
                <a:pt x="893661"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3880228" y="4684932"/>
        <a:ext cx="44683" cy="44683"/>
      </dsp:txXfrm>
    </dsp:sp>
    <dsp:sp modelId="{88C5BCB4-9128-4EA0-B8C9-4BBE7151ABDE}">
      <dsp:nvSpPr>
        <dsp:cNvPr id="0" name=""/>
        <dsp:cNvSpPr/>
      </dsp:nvSpPr>
      <dsp:spPr>
        <a:xfrm>
          <a:off x="4282251" y="4152436"/>
          <a:ext cx="1422959" cy="63850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Asia Tenggara</a:t>
          </a:r>
        </a:p>
      </dsp:txBody>
      <dsp:txXfrm>
        <a:off x="4300952" y="4171137"/>
        <a:ext cx="1385557" cy="601107"/>
      </dsp:txXfrm>
    </dsp:sp>
    <dsp:sp modelId="{486506D1-7BBD-405C-86F8-F42D63D16DF6}">
      <dsp:nvSpPr>
        <dsp:cNvPr id="0" name=""/>
        <dsp:cNvSpPr/>
      </dsp:nvSpPr>
      <dsp:spPr>
        <a:xfrm rot="17964297">
          <a:off x="5617972" y="4319426"/>
          <a:ext cx="342772" cy="5915"/>
        </a:xfrm>
        <a:custGeom>
          <a:avLst/>
          <a:gdLst/>
          <a:ahLst/>
          <a:cxnLst/>
          <a:rect l="0" t="0" r="0" b="0"/>
          <a:pathLst>
            <a:path>
              <a:moveTo>
                <a:pt x="0" y="2957"/>
              </a:moveTo>
              <a:lnTo>
                <a:pt x="342772"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5780789" y="4313815"/>
        <a:ext cx="17138" cy="17138"/>
      </dsp:txXfrm>
    </dsp:sp>
    <dsp:sp modelId="{3764BB27-3A81-476E-A46A-37FE4F092D2B}">
      <dsp:nvSpPr>
        <dsp:cNvPr id="0" name=""/>
        <dsp:cNvSpPr/>
      </dsp:nvSpPr>
      <dsp:spPr>
        <a:xfrm>
          <a:off x="5873505" y="3998151"/>
          <a:ext cx="1153462" cy="34985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Indonesia</a:t>
          </a:r>
        </a:p>
      </dsp:txBody>
      <dsp:txXfrm>
        <a:off x="5883752" y="4008398"/>
        <a:ext cx="1132968" cy="329359"/>
      </dsp:txXfrm>
    </dsp:sp>
    <dsp:sp modelId="{A8CEEB4B-A17C-4CA7-9062-299A13147063}">
      <dsp:nvSpPr>
        <dsp:cNvPr id="0" name=""/>
        <dsp:cNvSpPr/>
      </dsp:nvSpPr>
      <dsp:spPr>
        <a:xfrm rot="912092">
          <a:off x="5686021" y="4612540"/>
          <a:ext cx="1096865" cy="5915"/>
        </a:xfrm>
        <a:custGeom>
          <a:avLst/>
          <a:gdLst/>
          <a:ahLst/>
          <a:cxnLst/>
          <a:rect l="0" t="0" r="0" b="0"/>
          <a:pathLst>
            <a:path>
              <a:moveTo>
                <a:pt x="0" y="2957"/>
              </a:moveTo>
              <a:lnTo>
                <a:pt x="1096865"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6207032" y="4588077"/>
        <a:ext cx="54843" cy="54843"/>
      </dsp:txXfrm>
    </dsp:sp>
    <dsp:sp modelId="{5749D34F-8F4E-4EEF-AECE-641AEC370751}">
      <dsp:nvSpPr>
        <dsp:cNvPr id="0" name=""/>
        <dsp:cNvSpPr/>
      </dsp:nvSpPr>
      <dsp:spPr>
        <a:xfrm>
          <a:off x="6763696" y="4476470"/>
          <a:ext cx="1110749" cy="565672"/>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Malaysia </a:t>
          </a:r>
        </a:p>
      </dsp:txBody>
      <dsp:txXfrm>
        <a:off x="6780264" y="4493038"/>
        <a:ext cx="1077613" cy="532536"/>
      </dsp:txXfrm>
    </dsp:sp>
    <dsp:sp modelId="{EBF6F331-E69F-46D3-9D8A-BCFE85A8B1CB}">
      <dsp:nvSpPr>
        <dsp:cNvPr id="0" name=""/>
        <dsp:cNvSpPr/>
      </dsp:nvSpPr>
      <dsp:spPr>
        <a:xfrm rot="16100063">
          <a:off x="7703093" y="4589906"/>
          <a:ext cx="333024" cy="5915"/>
        </a:xfrm>
        <a:custGeom>
          <a:avLst/>
          <a:gdLst/>
          <a:ahLst/>
          <a:cxnLst/>
          <a:rect l="0" t="0" r="0" b="0"/>
          <a:pathLst>
            <a:path>
              <a:moveTo>
                <a:pt x="0" y="2957"/>
              </a:moveTo>
              <a:lnTo>
                <a:pt x="333024"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rot="10800000">
        <a:off x="7861280" y="4584538"/>
        <a:ext cx="16651" cy="16651"/>
      </dsp:txXfrm>
    </dsp:sp>
    <dsp:sp modelId="{2DB833C1-DC76-46A8-BC7F-0AE8F86DBC9F}">
      <dsp:nvSpPr>
        <dsp:cNvPr id="0" name=""/>
        <dsp:cNvSpPr/>
      </dsp:nvSpPr>
      <dsp:spPr>
        <a:xfrm>
          <a:off x="7864766" y="4005754"/>
          <a:ext cx="1126833" cy="84133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a:solidFill>
                <a:schemeClr val="bg1"/>
              </a:solidFill>
              <a:latin typeface="Bookman Old Style" pitchFamily="18" charset="0"/>
            </a:rPr>
            <a:t>Masuk</a:t>
          </a:r>
          <a:r>
            <a:rPr lang="en-US" sz="1600" kern="1200" dirty="0">
              <a:solidFill>
                <a:schemeClr val="bg1"/>
              </a:solidFill>
              <a:latin typeface="Bookman Old Style" pitchFamily="18" charset="0"/>
            </a:rPr>
            <a:t> </a:t>
          </a:r>
          <a:r>
            <a:rPr lang="en-US" sz="1600" kern="1200" dirty="0" err="1">
              <a:solidFill>
                <a:schemeClr val="bg1"/>
              </a:solidFill>
              <a:latin typeface="Bookman Old Style" pitchFamily="18" charset="0"/>
            </a:rPr>
            <a:t>Melayu</a:t>
          </a:r>
          <a:endParaRPr lang="en-US" sz="1600" kern="1200" dirty="0">
            <a:solidFill>
              <a:schemeClr val="bg1"/>
            </a:solidFill>
            <a:latin typeface="Bookman Old Style" pitchFamily="18" charset="0"/>
          </a:endParaRPr>
        </a:p>
      </dsp:txBody>
      <dsp:txXfrm>
        <a:off x="7889408" y="4030396"/>
        <a:ext cx="1077549" cy="792051"/>
      </dsp:txXfrm>
    </dsp:sp>
    <dsp:sp modelId="{7E4E0D18-C7C4-4DD6-B98F-25B4523A9924}">
      <dsp:nvSpPr>
        <dsp:cNvPr id="0" name=""/>
        <dsp:cNvSpPr/>
      </dsp:nvSpPr>
      <dsp:spPr>
        <a:xfrm rot="1306233">
          <a:off x="3493727" y="5091534"/>
          <a:ext cx="817683" cy="5915"/>
        </a:xfrm>
        <a:custGeom>
          <a:avLst/>
          <a:gdLst/>
          <a:ahLst/>
          <a:cxnLst/>
          <a:rect l="0" t="0" r="0" b="0"/>
          <a:pathLst>
            <a:path>
              <a:moveTo>
                <a:pt x="0" y="2957"/>
              </a:moveTo>
              <a:lnTo>
                <a:pt x="817683"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3882127" y="5074050"/>
        <a:ext cx="40884" cy="40884"/>
      </dsp:txXfrm>
    </dsp:sp>
    <dsp:sp modelId="{9213B11A-21C9-4AB0-9EC2-700DDC8B7333}">
      <dsp:nvSpPr>
        <dsp:cNvPr id="0" name=""/>
        <dsp:cNvSpPr/>
      </dsp:nvSpPr>
      <dsp:spPr>
        <a:xfrm>
          <a:off x="4282251" y="5026781"/>
          <a:ext cx="1523536" cy="4386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Asia Selatan</a:t>
          </a:r>
        </a:p>
      </dsp:txBody>
      <dsp:txXfrm>
        <a:off x="4295100" y="5039630"/>
        <a:ext cx="1497838" cy="412996"/>
      </dsp:txXfrm>
    </dsp:sp>
    <dsp:sp modelId="{64D4ACFA-C8EB-45AB-9A28-362F80BB5FD6}">
      <dsp:nvSpPr>
        <dsp:cNvPr id="0" name=""/>
        <dsp:cNvSpPr/>
      </dsp:nvSpPr>
      <dsp:spPr>
        <a:xfrm rot="3082107">
          <a:off x="5733950" y="5392542"/>
          <a:ext cx="382429" cy="5915"/>
        </a:xfrm>
        <a:custGeom>
          <a:avLst/>
          <a:gdLst/>
          <a:ahLst/>
          <a:cxnLst/>
          <a:rect l="0" t="0" r="0" b="0"/>
          <a:pathLst>
            <a:path>
              <a:moveTo>
                <a:pt x="0" y="2957"/>
              </a:moveTo>
              <a:lnTo>
                <a:pt x="382429"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5915604" y="5385940"/>
        <a:ext cx="19121" cy="19121"/>
      </dsp:txXfrm>
    </dsp:sp>
    <dsp:sp modelId="{A4930478-BFA0-4D98-8AAC-73416621AD60}">
      <dsp:nvSpPr>
        <dsp:cNvPr id="0" name=""/>
        <dsp:cNvSpPr/>
      </dsp:nvSpPr>
      <dsp:spPr>
        <a:xfrm>
          <a:off x="6044542" y="5413364"/>
          <a:ext cx="1310787" cy="26301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Pakistan</a:t>
          </a:r>
        </a:p>
      </dsp:txBody>
      <dsp:txXfrm>
        <a:off x="6052246" y="5421068"/>
        <a:ext cx="1295379" cy="247610"/>
      </dsp:txXfrm>
    </dsp:sp>
    <dsp:sp modelId="{E4C22DE0-74C8-4094-BDF6-0DFE1482FB83}">
      <dsp:nvSpPr>
        <dsp:cNvPr id="0" name=""/>
        <dsp:cNvSpPr/>
      </dsp:nvSpPr>
      <dsp:spPr>
        <a:xfrm rot="3172792">
          <a:off x="3273424" y="5441562"/>
          <a:ext cx="1258291" cy="5915"/>
        </a:xfrm>
        <a:custGeom>
          <a:avLst/>
          <a:gdLst/>
          <a:ahLst/>
          <a:cxnLst/>
          <a:rect l="0" t="0" r="0" b="0"/>
          <a:pathLst>
            <a:path>
              <a:moveTo>
                <a:pt x="0" y="2957"/>
              </a:moveTo>
              <a:lnTo>
                <a:pt x="1258291" y="2957"/>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711200">
            <a:lnSpc>
              <a:spcPct val="90000"/>
            </a:lnSpc>
            <a:spcBef>
              <a:spcPct val="0"/>
            </a:spcBef>
            <a:spcAft>
              <a:spcPct val="35000"/>
            </a:spcAft>
          </a:pPr>
          <a:endParaRPr lang="en-US" sz="1600" kern="1200">
            <a:solidFill>
              <a:schemeClr val="bg1"/>
            </a:solidFill>
            <a:latin typeface="Bookman Old Style" pitchFamily="18" charset="0"/>
          </a:endParaRPr>
        </a:p>
      </dsp:txBody>
      <dsp:txXfrm>
        <a:off x="3871112" y="5413062"/>
        <a:ext cx="62914" cy="62914"/>
      </dsp:txXfrm>
    </dsp:sp>
    <dsp:sp modelId="{C5F00744-BE4E-46D2-BA70-939AF9AB1F1F}">
      <dsp:nvSpPr>
        <dsp:cNvPr id="0" name=""/>
        <dsp:cNvSpPr/>
      </dsp:nvSpPr>
      <dsp:spPr>
        <a:xfrm>
          <a:off x="4282251" y="5497030"/>
          <a:ext cx="1395208" cy="89830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solidFill>
                <a:schemeClr val="bg1"/>
              </a:solidFill>
              <a:latin typeface="Bookman Old Style" pitchFamily="18" charset="0"/>
            </a:rPr>
            <a:t>Islam </a:t>
          </a:r>
          <a:r>
            <a:rPr lang="en-US" sz="1600" kern="1200" dirty="0" err="1">
              <a:solidFill>
                <a:schemeClr val="bg1"/>
              </a:solidFill>
              <a:latin typeface="Bookman Old Style" pitchFamily="18" charset="0"/>
            </a:rPr>
            <a:t>di</a:t>
          </a:r>
          <a:r>
            <a:rPr lang="en-US" sz="1600" kern="1200" dirty="0">
              <a:solidFill>
                <a:schemeClr val="bg1"/>
              </a:solidFill>
              <a:latin typeface="Bookman Old Style" pitchFamily="18" charset="0"/>
            </a:rPr>
            <a:t> Barat</a:t>
          </a:r>
        </a:p>
      </dsp:txBody>
      <dsp:txXfrm>
        <a:off x="4308561" y="5523340"/>
        <a:ext cx="1342588" cy="84568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68EF5-1CA9-460A-B026-CAED0511FA58}">
      <dsp:nvSpPr>
        <dsp:cNvPr id="0" name=""/>
        <dsp:cNvSpPr/>
      </dsp:nvSpPr>
      <dsp:spPr>
        <a:xfrm>
          <a:off x="0" y="2693530"/>
          <a:ext cx="1993901" cy="13702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solidFill>
                <a:schemeClr val="bg1"/>
              </a:solidFill>
              <a:latin typeface="Bookman Old Style" pitchFamily="18" charset="0"/>
            </a:rPr>
            <a:t>Spirit  </a:t>
          </a:r>
          <a:r>
            <a:rPr lang="en-US" sz="2000" kern="1200" dirty="0" err="1">
              <a:solidFill>
                <a:schemeClr val="bg1"/>
              </a:solidFill>
              <a:latin typeface="Bookman Old Style" pitchFamily="18" charset="0"/>
            </a:rPr>
            <a:t>Religi</a:t>
          </a:r>
          <a:endParaRPr lang="en-US" sz="2000" kern="1200" dirty="0">
            <a:solidFill>
              <a:schemeClr val="bg1"/>
            </a:solidFill>
            <a:latin typeface="Bookman Old Style" pitchFamily="18" charset="0"/>
          </a:endParaRPr>
        </a:p>
      </dsp:txBody>
      <dsp:txXfrm>
        <a:off x="40135" y="2733665"/>
        <a:ext cx="1913631" cy="1290029"/>
      </dsp:txXfrm>
    </dsp:sp>
    <dsp:sp modelId="{E9D42F2D-3BD3-4CB7-979C-9D7F70BCE185}">
      <dsp:nvSpPr>
        <dsp:cNvPr id="0" name=""/>
        <dsp:cNvSpPr/>
      </dsp:nvSpPr>
      <dsp:spPr>
        <a:xfrm rot="14510620">
          <a:off x="78189" y="2227322"/>
          <a:ext cx="2603083" cy="7671"/>
        </a:xfrm>
        <a:custGeom>
          <a:avLst/>
          <a:gdLst/>
          <a:ahLst/>
          <a:cxnLst/>
          <a:rect l="0" t="0" r="0" b="0"/>
          <a:pathLst>
            <a:path>
              <a:moveTo>
                <a:pt x="0" y="3835"/>
              </a:moveTo>
              <a:lnTo>
                <a:pt x="2603083" y="3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rot="10800000">
        <a:off x="1314654" y="2166081"/>
        <a:ext cx="130154" cy="130154"/>
      </dsp:txXfrm>
    </dsp:sp>
    <dsp:sp modelId="{CB5DE413-AD93-456E-9CE8-4A095B5F6C4A}">
      <dsp:nvSpPr>
        <dsp:cNvPr id="0" name=""/>
        <dsp:cNvSpPr/>
      </dsp:nvSpPr>
      <dsp:spPr>
        <a:xfrm>
          <a:off x="765561" y="486574"/>
          <a:ext cx="1433824" cy="11941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Buddha</a:t>
          </a:r>
        </a:p>
      </dsp:txBody>
      <dsp:txXfrm>
        <a:off x="800536" y="521549"/>
        <a:ext cx="1363874" cy="1124174"/>
      </dsp:txXfrm>
    </dsp:sp>
    <dsp:sp modelId="{63905763-B029-4A56-84A7-A30B74F13BC5}">
      <dsp:nvSpPr>
        <dsp:cNvPr id="0" name=""/>
        <dsp:cNvSpPr/>
      </dsp:nvSpPr>
      <dsp:spPr>
        <a:xfrm rot="21097201">
          <a:off x="2190358" y="956580"/>
          <a:ext cx="1690995" cy="7671"/>
        </a:xfrm>
        <a:custGeom>
          <a:avLst/>
          <a:gdLst/>
          <a:ahLst/>
          <a:cxnLst/>
          <a:rect l="0" t="0" r="0" b="0"/>
          <a:pathLst>
            <a:path>
              <a:moveTo>
                <a:pt x="0" y="3835"/>
              </a:moveTo>
              <a:lnTo>
                <a:pt x="1690995"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2993581" y="918141"/>
        <a:ext cx="84549" cy="84549"/>
      </dsp:txXfrm>
    </dsp:sp>
    <dsp:sp modelId="{AF78E728-C96D-4280-A20E-B2CBFA820C9F}">
      <dsp:nvSpPr>
        <dsp:cNvPr id="0" name=""/>
        <dsp:cNvSpPr/>
      </dsp:nvSpPr>
      <dsp:spPr>
        <a:xfrm>
          <a:off x="3872327" y="498683"/>
          <a:ext cx="1825100" cy="67702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Asia </a:t>
          </a:r>
          <a:r>
            <a:rPr lang="en-US" sz="1200" kern="1200" dirty="0" err="1">
              <a:solidFill>
                <a:schemeClr val="bg1"/>
              </a:solidFill>
              <a:latin typeface="Bookman Old Style" pitchFamily="18" charset="0"/>
            </a:rPr>
            <a:t>Timur</a:t>
          </a:r>
          <a:endParaRPr lang="en-US" sz="1200" kern="1200" dirty="0">
            <a:solidFill>
              <a:schemeClr val="bg1"/>
            </a:solidFill>
            <a:latin typeface="Bookman Old Style" pitchFamily="18" charset="0"/>
          </a:endParaRPr>
        </a:p>
      </dsp:txBody>
      <dsp:txXfrm>
        <a:off x="3892156" y="518512"/>
        <a:ext cx="1785442" cy="637366"/>
      </dsp:txXfrm>
    </dsp:sp>
    <dsp:sp modelId="{7A8DE694-77FD-4738-BEF6-44D19C8973F3}">
      <dsp:nvSpPr>
        <dsp:cNvPr id="0" name=""/>
        <dsp:cNvSpPr/>
      </dsp:nvSpPr>
      <dsp:spPr>
        <a:xfrm rot="900645">
          <a:off x="2169834" y="1304100"/>
          <a:ext cx="1732043" cy="7671"/>
        </a:xfrm>
        <a:custGeom>
          <a:avLst/>
          <a:gdLst/>
          <a:ahLst/>
          <a:cxnLst/>
          <a:rect l="0" t="0" r="0" b="0"/>
          <a:pathLst>
            <a:path>
              <a:moveTo>
                <a:pt x="0" y="3835"/>
              </a:moveTo>
              <a:lnTo>
                <a:pt x="1732043"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2992555" y="1264635"/>
        <a:ext cx="86602" cy="86602"/>
      </dsp:txXfrm>
    </dsp:sp>
    <dsp:sp modelId="{D59F9EC8-74ED-41F8-94F6-7DF4A3319182}">
      <dsp:nvSpPr>
        <dsp:cNvPr id="0" name=""/>
        <dsp:cNvSpPr/>
      </dsp:nvSpPr>
      <dsp:spPr>
        <a:xfrm>
          <a:off x="3872327" y="1216629"/>
          <a:ext cx="1538563" cy="63121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Asia Selatan</a:t>
          </a:r>
        </a:p>
      </dsp:txBody>
      <dsp:txXfrm>
        <a:off x="3890815" y="1235117"/>
        <a:ext cx="1501587" cy="594237"/>
      </dsp:txXfrm>
    </dsp:sp>
    <dsp:sp modelId="{F47F69AC-8A19-424B-A03F-BAF036C2B302}">
      <dsp:nvSpPr>
        <dsp:cNvPr id="0" name=""/>
        <dsp:cNvSpPr/>
      </dsp:nvSpPr>
      <dsp:spPr>
        <a:xfrm rot="1985325">
          <a:off x="2037474" y="1624855"/>
          <a:ext cx="1996764" cy="7671"/>
        </a:xfrm>
        <a:custGeom>
          <a:avLst/>
          <a:gdLst/>
          <a:ahLst/>
          <a:cxnLst/>
          <a:rect l="0" t="0" r="0" b="0"/>
          <a:pathLst>
            <a:path>
              <a:moveTo>
                <a:pt x="0" y="3835"/>
              </a:moveTo>
              <a:lnTo>
                <a:pt x="1996764"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2985937" y="1578772"/>
        <a:ext cx="99838" cy="99838"/>
      </dsp:txXfrm>
    </dsp:sp>
    <dsp:sp modelId="{2132AFF2-3423-4130-823A-001B028DD536}">
      <dsp:nvSpPr>
        <dsp:cNvPr id="0" name=""/>
        <dsp:cNvSpPr/>
      </dsp:nvSpPr>
      <dsp:spPr>
        <a:xfrm>
          <a:off x="3872327" y="1888765"/>
          <a:ext cx="1593650" cy="56996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Asia Tenggara</a:t>
          </a:r>
        </a:p>
      </dsp:txBody>
      <dsp:txXfrm>
        <a:off x="3889021" y="1905459"/>
        <a:ext cx="1560262" cy="536572"/>
      </dsp:txXfrm>
    </dsp:sp>
    <dsp:sp modelId="{98C92B95-5A0A-4B78-A655-15E4F6D63615}">
      <dsp:nvSpPr>
        <dsp:cNvPr id="0" name=""/>
        <dsp:cNvSpPr/>
      </dsp:nvSpPr>
      <dsp:spPr>
        <a:xfrm rot="19792740">
          <a:off x="5440591" y="2075567"/>
          <a:ext cx="375993" cy="7671"/>
        </a:xfrm>
        <a:custGeom>
          <a:avLst/>
          <a:gdLst/>
          <a:ahLst/>
          <a:cxnLst/>
          <a:rect l="0" t="0" r="0" b="0"/>
          <a:pathLst>
            <a:path>
              <a:moveTo>
                <a:pt x="0" y="3835"/>
              </a:moveTo>
              <a:lnTo>
                <a:pt x="375993"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5619188" y="2070004"/>
        <a:ext cx="18799" cy="18799"/>
      </dsp:txXfrm>
    </dsp:sp>
    <dsp:sp modelId="{F521EB3C-B301-4B27-B730-712F26A248B4}">
      <dsp:nvSpPr>
        <dsp:cNvPr id="0" name=""/>
        <dsp:cNvSpPr/>
      </dsp:nvSpPr>
      <dsp:spPr>
        <a:xfrm>
          <a:off x="5791199" y="1778165"/>
          <a:ext cx="1158969" cy="4137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Thailand</a:t>
          </a:r>
        </a:p>
      </dsp:txBody>
      <dsp:txXfrm>
        <a:off x="5803319" y="1790285"/>
        <a:ext cx="1134729" cy="389553"/>
      </dsp:txXfrm>
    </dsp:sp>
    <dsp:sp modelId="{E33CD24A-6BE8-4B9A-ACA0-A9225B1D5F51}">
      <dsp:nvSpPr>
        <dsp:cNvPr id="0" name=""/>
        <dsp:cNvSpPr/>
      </dsp:nvSpPr>
      <dsp:spPr>
        <a:xfrm rot="16830612">
          <a:off x="1680829" y="2998347"/>
          <a:ext cx="765843" cy="7671"/>
        </a:xfrm>
        <a:custGeom>
          <a:avLst/>
          <a:gdLst/>
          <a:ahLst/>
          <a:cxnLst/>
          <a:rect l="0" t="0" r="0" b="0"/>
          <a:pathLst>
            <a:path>
              <a:moveTo>
                <a:pt x="0" y="3835"/>
              </a:moveTo>
              <a:lnTo>
                <a:pt x="765843" y="3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2044604" y="2983036"/>
        <a:ext cx="38292" cy="38292"/>
      </dsp:txXfrm>
    </dsp:sp>
    <dsp:sp modelId="{3A2E10ED-58EE-4F56-A5BB-D5B6CE87B022}">
      <dsp:nvSpPr>
        <dsp:cNvPr id="0" name=""/>
        <dsp:cNvSpPr/>
      </dsp:nvSpPr>
      <dsp:spPr>
        <a:xfrm>
          <a:off x="2133599" y="2082966"/>
          <a:ext cx="1240966" cy="108543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Shinto</a:t>
          </a:r>
        </a:p>
      </dsp:txBody>
      <dsp:txXfrm>
        <a:off x="2165390" y="2114757"/>
        <a:ext cx="1177384" cy="1021856"/>
      </dsp:txXfrm>
    </dsp:sp>
    <dsp:sp modelId="{4CA1FCD6-2F27-4BEF-8385-A5D74B9FD400}">
      <dsp:nvSpPr>
        <dsp:cNvPr id="0" name=""/>
        <dsp:cNvSpPr/>
      </dsp:nvSpPr>
      <dsp:spPr>
        <a:xfrm rot="2296194">
          <a:off x="3332837" y="2742118"/>
          <a:ext cx="388360" cy="7671"/>
        </a:xfrm>
        <a:custGeom>
          <a:avLst/>
          <a:gdLst/>
          <a:ahLst/>
          <a:cxnLst/>
          <a:rect l="0" t="0" r="0" b="0"/>
          <a:pathLst>
            <a:path>
              <a:moveTo>
                <a:pt x="0" y="3835"/>
              </a:moveTo>
              <a:lnTo>
                <a:pt x="388360"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3517308" y="2736245"/>
        <a:ext cx="19418" cy="19418"/>
      </dsp:txXfrm>
    </dsp:sp>
    <dsp:sp modelId="{38B1D95F-4B6D-4CF2-8682-803BABDF9B45}">
      <dsp:nvSpPr>
        <dsp:cNvPr id="0" name=""/>
        <dsp:cNvSpPr/>
      </dsp:nvSpPr>
      <dsp:spPr>
        <a:xfrm>
          <a:off x="3679469" y="2499648"/>
          <a:ext cx="1745749" cy="7331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a:solidFill>
                <a:schemeClr val="bg1"/>
              </a:solidFill>
              <a:latin typeface="Bookman Old Style" pitchFamily="18" charset="0"/>
            </a:rPr>
            <a:t>Jepang</a:t>
          </a:r>
          <a:endParaRPr lang="en-US" sz="1200" kern="1200" dirty="0">
            <a:solidFill>
              <a:schemeClr val="bg1"/>
            </a:solidFill>
            <a:latin typeface="Bookman Old Style" pitchFamily="18" charset="0"/>
          </a:endParaRPr>
        </a:p>
      </dsp:txBody>
      <dsp:txXfrm>
        <a:off x="3700942" y="2521121"/>
        <a:ext cx="1702803" cy="690204"/>
      </dsp:txXfrm>
    </dsp:sp>
    <dsp:sp modelId="{2D649BCC-51B0-4B3B-8B29-84FD2C1BED1D}">
      <dsp:nvSpPr>
        <dsp:cNvPr id="0" name=""/>
        <dsp:cNvSpPr/>
      </dsp:nvSpPr>
      <dsp:spPr>
        <a:xfrm>
          <a:off x="5425218" y="2862387"/>
          <a:ext cx="218251" cy="7671"/>
        </a:xfrm>
        <a:custGeom>
          <a:avLst/>
          <a:gdLst/>
          <a:ahLst/>
          <a:cxnLst/>
          <a:rect l="0" t="0" r="0" b="0"/>
          <a:pathLst>
            <a:path>
              <a:moveTo>
                <a:pt x="0" y="3835"/>
              </a:moveTo>
              <a:lnTo>
                <a:pt x="218251"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5528888" y="2860767"/>
        <a:ext cx="10912" cy="10912"/>
      </dsp:txXfrm>
    </dsp:sp>
    <dsp:sp modelId="{38096DF7-8FCF-4784-B4AF-0229FDCB87D8}">
      <dsp:nvSpPr>
        <dsp:cNvPr id="0" name=""/>
        <dsp:cNvSpPr/>
      </dsp:nvSpPr>
      <dsp:spPr>
        <a:xfrm>
          <a:off x="5643470" y="2499648"/>
          <a:ext cx="1134842" cy="73315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a:solidFill>
                <a:schemeClr val="bg1"/>
              </a:solidFill>
              <a:latin typeface="Bookman Old Style" pitchFamily="18" charset="0"/>
            </a:rPr>
            <a:t>Singkretisme</a:t>
          </a:r>
          <a:r>
            <a:rPr lang="en-US" sz="1200" kern="1200" dirty="0">
              <a:solidFill>
                <a:schemeClr val="bg1"/>
              </a:solidFill>
              <a:latin typeface="Bookman Old Style" pitchFamily="18" charset="0"/>
            </a:rPr>
            <a:t> </a:t>
          </a:r>
        </a:p>
      </dsp:txBody>
      <dsp:txXfrm>
        <a:off x="5664943" y="2521121"/>
        <a:ext cx="1091896" cy="690204"/>
      </dsp:txXfrm>
    </dsp:sp>
    <dsp:sp modelId="{0F7AC37D-98E7-4A41-87C1-6EA007D61270}">
      <dsp:nvSpPr>
        <dsp:cNvPr id="0" name=""/>
        <dsp:cNvSpPr/>
      </dsp:nvSpPr>
      <dsp:spPr>
        <a:xfrm rot="16622035">
          <a:off x="5774306" y="1726888"/>
          <a:ext cx="2288219" cy="7671"/>
        </a:xfrm>
        <a:custGeom>
          <a:avLst/>
          <a:gdLst/>
          <a:ahLst/>
          <a:cxnLst/>
          <a:rect l="0" t="0" r="0" b="0"/>
          <a:pathLst>
            <a:path>
              <a:moveTo>
                <a:pt x="0" y="3835"/>
              </a:moveTo>
              <a:lnTo>
                <a:pt x="2288219"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6861211" y="1673519"/>
        <a:ext cx="114410" cy="114410"/>
      </dsp:txXfrm>
    </dsp:sp>
    <dsp:sp modelId="{78B9AB37-D222-487B-85A7-A7703587155C}">
      <dsp:nvSpPr>
        <dsp:cNvPr id="0" name=""/>
        <dsp:cNvSpPr/>
      </dsp:nvSpPr>
      <dsp:spPr>
        <a:xfrm>
          <a:off x="7058520" y="224700"/>
          <a:ext cx="1399679" cy="74105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Born As Shinto</a:t>
          </a:r>
        </a:p>
      </dsp:txBody>
      <dsp:txXfrm>
        <a:off x="7080225" y="246405"/>
        <a:ext cx="1356269" cy="697641"/>
      </dsp:txXfrm>
    </dsp:sp>
    <dsp:sp modelId="{07B8AA25-D3C7-4F53-A1E6-CD6C58C953CC}">
      <dsp:nvSpPr>
        <dsp:cNvPr id="0" name=""/>
        <dsp:cNvSpPr/>
      </dsp:nvSpPr>
      <dsp:spPr>
        <a:xfrm rot="16861360">
          <a:off x="6129419" y="2074899"/>
          <a:ext cx="1604578" cy="7671"/>
        </a:xfrm>
        <a:custGeom>
          <a:avLst/>
          <a:gdLst/>
          <a:ahLst/>
          <a:cxnLst/>
          <a:rect l="0" t="0" r="0" b="0"/>
          <a:pathLst>
            <a:path>
              <a:moveTo>
                <a:pt x="0" y="3835"/>
              </a:moveTo>
              <a:lnTo>
                <a:pt x="1604578"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6891593" y="2038621"/>
        <a:ext cx="80228" cy="80228"/>
      </dsp:txXfrm>
    </dsp:sp>
    <dsp:sp modelId="{EB53ED80-5B9C-4DC9-A42D-BC0A161A8386}">
      <dsp:nvSpPr>
        <dsp:cNvPr id="0" name=""/>
        <dsp:cNvSpPr/>
      </dsp:nvSpPr>
      <dsp:spPr>
        <a:xfrm>
          <a:off x="7085103" y="957324"/>
          <a:ext cx="1373096" cy="6678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Married as Christian </a:t>
          </a:r>
        </a:p>
      </dsp:txBody>
      <dsp:txXfrm>
        <a:off x="7104664" y="976885"/>
        <a:ext cx="1333974" cy="628724"/>
      </dsp:txXfrm>
    </dsp:sp>
    <dsp:sp modelId="{E7789019-F764-41F5-9EE0-23080BE8AE86}">
      <dsp:nvSpPr>
        <dsp:cNvPr id="0" name=""/>
        <dsp:cNvSpPr/>
      </dsp:nvSpPr>
      <dsp:spPr>
        <a:xfrm rot="3993068">
          <a:off x="6607079" y="3123307"/>
          <a:ext cx="568815" cy="7671"/>
        </a:xfrm>
        <a:custGeom>
          <a:avLst/>
          <a:gdLst/>
          <a:ahLst/>
          <a:cxnLst/>
          <a:rect l="0" t="0" r="0" b="0"/>
          <a:pathLst>
            <a:path>
              <a:moveTo>
                <a:pt x="0" y="3835"/>
              </a:moveTo>
              <a:lnTo>
                <a:pt x="568815"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6877266" y="3112923"/>
        <a:ext cx="28440" cy="28440"/>
      </dsp:txXfrm>
    </dsp:sp>
    <dsp:sp modelId="{EFC01214-DE04-498C-BF76-3D90A90AB352}">
      <dsp:nvSpPr>
        <dsp:cNvPr id="0" name=""/>
        <dsp:cNvSpPr/>
      </dsp:nvSpPr>
      <dsp:spPr>
        <a:xfrm>
          <a:off x="7004661" y="3012955"/>
          <a:ext cx="1453538" cy="7502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Die As Buddhist</a:t>
          </a:r>
        </a:p>
      </dsp:txBody>
      <dsp:txXfrm>
        <a:off x="7026634" y="3034928"/>
        <a:ext cx="1409592" cy="706271"/>
      </dsp:txXfrm>
    </dsp:sp>
    <dsp:sp modelId="{B7449BF4-51AB-4A30-9DF3-F278BAAFC023}">
      <dsp:nvSpPr>
        <dsp:cNvPr id="0" name=""/>
        <dsp:cNvSpPr/>
      </dsp:nvSpPr>
      <dsp:spPr>
        <a:xfrm rot="4810318">
          <a:off x="1444040" y="4028149"/>
          <a:ext cx="1326071" cy="7671"/>
        </a:xfrm>
        <a:custGeom>
          <a:avLst/>
          <a:gdLst/>
          <a:ahLst/>
          <a:cxnLst/>
          <a:rect l="0" t="0" r="0" b="0"/>
          <a:pathLst>
            <a:path>
              <a:moveTo>
                <a:pt x="0" y="3835"/>
              </a:moveTo>
              <a:lnTo>
                <a:pt x="1326071" y="3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2073924" y="3998833"/>
        <a:ext cx="66303" cy="66303"/>
      </dsp:txXfrm>
    </dsp:sp>
    <dsp:sp modelId="{6BB336E7-EF05-4303-B185-29EA14F97B35}">
      <dsp:nvSpPr>
        <dsp:cNvPr id="0" name=""/>
        <dsp:cNvSpPr/>
      </dsp:nvSpPr>
      <dsp:spPr>
        <a:xfrm>
          <a:off x="2220250" y="4275312"/>
          <a:ext cx="1002832" cy="81995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Confucius</a:t>
          </a:r>
        </a:p>
      </dsp:txBody>
      <dsp:txXfrm>
        <a:off x="2244266" y="4299328"/>
        <a:ext cx="954800" cy="771925"/>
      </dsp:txXfrm>
    </dsp:sp>
    <dsp:sp modelId="{A66A6AB0-8FB1-4A9C-A819-560143939075}">
      <dsp:nvSpPr>
        <dsp:cNvPr id="0" name=""/>
        <dsp:cNvSpPr/>
      </dsp:nvSpPr>
      <dsp:spPr>
        <a:xfrm rot="17872469">
          <a:off x="3062435" y="4414754"/>
          <a:ext cx="603412" cy="7671"/>
        </a:xfrm>
        <a:custGeom>
          <a:avLst/>
          <a:gdLst/>
          <a:ahLst/>
          <a:cxnLst/>
          <a:rect l="0" t="0" r="0" b="0"/>
          <a:pathLst>
            <a:path>
              <a:moveTo>
                <a:pt x="0" y="3835"/>
              </a:moveTo>
              <a:lnTo>
                <a:pt x="603412"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3349056" y="4403504"/>
        <a:ext cx="30170" cy="30170"/>
      </dsp:txXfrm>
    </dsp:sp>
    <dsp:sp modelId="{0C483F40-2760-4FF9-98C8-D78A1537297B}">
      <dsp:nvSpPr>
        <dsp:cNvPr id="0" name=""/>
        <dsp:cNvSpPr/>
      </dsp:nvSpPr>
      <dsp:spPr>
        <a:xfrm>
          <a:off x="3505200" y="3886199"/>
          <a:ext cx="545628" cy="53137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a:solidFill>
                <a:schemeClr val="bg1"/>
              </a:solidFill>
              <a:latin typeface="Bookman Old Style" pitchFamily="18" charset="0"/>
            </a:rPr>
            <a:t>Cina</a:t>
          </a:r>
          <a:endParaRPr lang="en-US" sz="1200" kern="1200" dirty="0">
            <a:solidFill>
              <a:schemeClr val="bg1"/>
            </a:solidFill>
            <a:latin typeface="Bookman Old Style" pitchFamily="18" charset="0"/>
          </a:endParaRPr>
        </a:p>
      </dsp:txBody>
      <dsp:txXfrm>
        <a:off x="3520764" y="3901763"/>
        <a:ext cx="514500" cy="500251"/>
      </dsp:txXfrm>
    </dsp:sp>
    <dsp:sp modelId="{46CD4F7A-D249-413B-8D0E-61A75A3DC197}">
      <dsp:nvSpPr>
        <dsp:cNvPr id="0" name=""/>
        <dsp:cNvSpPr/>
      </dsp:nvSpPr>
      <dsp:spPr>
        <a:xfrm rot="4431458">
          <a:off x="3850375" y="4414754"/>
          <a:ext cx="555294" cy="7671"/>
        </a:xfrm>
        <a:custGeom>
          <a:avLst/>
          <a:gdLst/>
          <a:ahLst/>
          <a:cxnLst/>
          <a:rect l="0" t="0" r="0" b="0"/>
          <a:pathLst>
            <a:path>
              <a:moveTo>
                <a:pt x="0" y="3835"/>
              </a:moveTo>
              <a:lnTo>
                <a:pt x="555294"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4114139" y="4404707"/>
        <a:ext cx="27764" cy="27764"/>
      </dsp:txXfrm>
    </dsp:sp>
    <dsp:sp modelId="{BA973BCD-918A-45FB-9D2E-E71B48A00AF6}">
      <dsp:nvSpPr>
        <dsp:cNvPr id="0" name=""/>
        <dsp:cNvSpPr/>
      </dsp:nvSpPr>
      <dsp:spPr>
        <a:xfrm>
          <a:off x="4205215" y="4449613"/>
          <a:ext cx="912072" cy="4713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a:solidFill>
                <a:schemeClr val="bg1"/>
              </a:solidFill>
              <a:latin typeface="Bookman Old Style" pitchFamily="18" charset="0"/>
            </a:rPr>
            <a:t>Komunis</a:t>
          </a:r>
          <a:endParaRPr lang="en-US" sz="1200" kern="1200" dirty="0">
            <a:solidFill>
              <a:schemeClr val="bg1"/>
            </a:solidFill>
            <a:latin typeface="Bookman Old Style" pitchFamily="18" charset="0"/>
          </a:endParaRPr>
        </a:p>
      </dsp:txBody>
      <dsp:txXfrm>
        <a:off x="4219020" y="4463418"/>
        <a:ext cx="884462" cy="443744"/>
      </dsp:txXfrm>
    </dsp:sp>
    <dsp:sp modelId="{87C269D5-D90E-4E27-8534-3B44EEE9A33D}">
      <dsp:nvSpPr>
        <dsp:cNvPr id="0" name=""/>
        <dsp:cNvSpPr/>
      </dsp:nvSpPr>
      <dsp:spPr>
        <a:xfrm rot="18220479">
          <a:off x="5029605" y="4517670"/>
          <a:ext cx="393617" cy="7671"/>
        </a:xfrm>
        <a:custGeom>
          <a:avLst/>
          <a:gdLst/>
          <a:ahLst/>
          <a:cxnLst/>
          <a:rect l="0" t="0" r="0" b="0"/>
          <a:pathLst>
            <a:path>
              <a:moveTo>
                <a:pt x="0" y="3835"/>
              </a:moveTo>
              <a:lnTo>
                <a:pt x="393617"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5216573" y="4511666"/>
        <a:ext cx="19680" cy="19680"/>
      </dsp:txXfrm>
    </dsp:sp>
    <dsp:sp modelId="{37AAB830-0F3B-46E2-95A9-7361E79842C0}">
      <dsp:nvSpPr>
        <dsp:cNvPr id="0" name=""/>
        <dsp:cNvSpPr/>
      </dsp:nvSpPr>
      <dsp:spPr>
        <a:xfrm>
          <a:off x="5335539" y="4221315"/>
          <a:ext cx="545628" cy="2728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Russia</a:t>
          </a:r>
        </a:p>
      </dsp:txBody>
      <dsp:txXfrm>
        <a:off x="5343529" y="4229305"/>
        <a:ext cx="529648" cy="256834"/>
      </dsp:txXfrm>
    </dsp:sp>
    <dsp:sp modelId="{7680C8EE-4B7C-4044-9956-2D0872095098}">
      <dsp:nvSpPr>
        <dsp:cNvPr id="0" name=""/>
        <dsp:cNvSpPr/>
      </dsp:nvSpPr>
      <dsp:spPr>
        <a:xfrm>
          <a:off x="5881168" y="4353886"/>
          <a:ext cx="218251" cy="7671"/>
        </a:xfrm>
        <a:custGeom>
          <a:avLst/>
          <a:gdLst/>
          <a:ahLst/>
          <a:cxnLst/>
          <a:rect l="0" t="0" r="0" b="0"/>
          <a:pathLst>
            <a:path>
              <a:moveTo>
                <a:pt x="0" y="3835"/>
              </a:moveTo>
              <a:lnTo>
                <a:pt x="218251"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5984837" y="4352266"/>
        <a:ext cx="10912" cy="10912"/>
      </dsp:txXfrm>
    </dsp:sp>
    <dsp:sp modelId="{59820D2A-BFB2-475B-87E5-FD91344CE164}">
      <dsp:nvSpPr>
        <dsp:cNvPr id="0" name=""/>
        <dsp:cNvSpPr/>
      </dsp:nvSpPr>
      <dsp:spPr>
        <a:xfrm>
          <a:off x="6099419" y="4027625"/>
          <a:ext cx="1137242" cy="6601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Kristen </a:t>
          </a:r>
          <a:r>
            <a:rPr lang="en-US" sz="1200" kern="1200" dirty="0" err="1">
              <a:solidFill>
                <a:schemeClr val="bg1"/>
              </a:solidFill>
              <a:latin typeface="Bookman Old Style" pitchFamily="18" charset="0"/>
            </a:rPr>
            <a:t>Ortodoks</a:t>
          </a:r>
          <a:endParaRPr lang="en-US" sz="1200" kern="1200" dirty="0">
            <a:solidFill>
              <a:schemeClr val="bg1"/>
            </a:solidFill>
            <a:latin typeface="Bookman Old Style" pitchFamily="18" charset="0"/>
          </a:endParaRPr>
        </a:p>
      </dsp:txBody>
      <dsp:txXfrm>
        <a:off x="6118755" y="4046961"/>
        <a:ext cx="1098570" cy="621522"/>
      </dsp:txXfrm>
    </dsp:sp>
    <dsp:sp modelId="{FBB21468-79B5-44C2-9499-47293460D95B}">
      <dsp:nvSpPr>
        <dsp:cNvPr id="0" name=""/>
        <dsp:cNvSpPr/>
      </dsp:nvSpPr>
      <dsp:spPr>
        <a:xfrm rot="2142401">
          <a:off x="5092024" y="4759889"/>
          <a:ext cx="268777" cy="7671"/>
        </a:xfrm>
        <a:custGeom>
          <a:avLst/>
          <a:gdLst/>
          <a:ahLst/>
          <a:cxnLst/>
          <a:rect l="0" t="0" r="0" b="0"/>
          <a:pathLst>
            <a:path>
              <a:moveTo>
                <a:pt x="0" y="3835"/>
              </a:moveTo>
              <a:lnTo>
                <a:pt x="268777"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5219694" y="4757005"/>
        <a:ext cx="13438" cy="13438"/>
      </dsp:txXfrm>
    </dsp:sp>
    <dsp:sp modelId="{8E5DB00C-D12C-4F45-951D-8A3DDA25268B}">
      <dsp:nvSpPr>
        <dsp:cNvPr id="0" name=""/>
        <dsp:cNvSpPr/>
      </dsp:nvSpPr>
      <dsp:spPr>
        <a:xfrm>
          <a:off x="5335539" y="4535052"/>
          <a:ext cx="545628" cy="61421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Korea Utara </a:t>
          </a:r>
        </a:p>
      </dsp:txBody>
      <dsp:txXfrm>
        <a:off x="5351520" y="4551033"/>
        <a:ext cx="513666" cy="582252"/>
      </dsp:txXfrm>
    </dsp:sp>
    <dsp:sp modelId="{27861B25-C580-408F-9E43-CEFDB5F5DB84}">
      <dsp:nvSpPr>
        <dsp:cNvPr id="0" name=""/>
        <dsp:cNvSpPr/>
      </dsp:nvSpPr>
      <dsp:spPr>
        <a:xfrm rot="7283011">
          <a:off x="83908" y="4447043"/>
          <a:ext cx="2511886" cy="7671"/>
        </a:xfrm>
        <a:custGeom>
          <a:avLst/>
          <a:gdLst/>
          <a:ahLst/>
          <a:cxnLst/>
          <a:rect l="0" t="0" r="0" b="0"/>
          <a:pathLst>
            <a:path>
              <a:moveTo>
                <a:pt x="0" y="3835"/>
              </a:moveTo>
              <a:lnTo>
                <a:pt x="2511886" y="383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rot="10800000">
        <a:off x="1277054" y="4388082"/>
        <a:ext cx="125594" cy="125594"/>
      </dsp:txXfrm>
    </dsp:sp>
    <dsp:sp modelId="{C31766C7-5C61-4613-847C-6C7151EFAD79}">
      <dsp:nvSpPr>
        <dsp:cNvPr id="0" name=""/>
        <dsp:cNvSpPr/>
      </dsp:nvSpPr>
      <dsp:spPr>
        <a:xfrm>
          <a:off x="685801" y="5181601"/>
          <a:ext cx="1564977" cy="68295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err="1">
              <a:solidFill>
                <a:schemeClr val="bg1"/>
              </a:solidFill>
              <a:latin typeface="Bookman Old Style" pitchFamily="18" charset="0"/>
            </a:rPr>
            <a:t>Chondogyo</a:t>
          </a:r>
          <a:endParaRPr lang="en-US" sz="1200" kern="1200" dirty="0">
            <a:solidFill>
              <a:schemeClr val="bg1"/>
            </a:solidFill>
            <a:latin typeface="Bookman Old Style" pitchFamily="18" charset="0"/>
          </a:endParaRPr>
        </a:p>
      </dsp:txBody>
      <dsp:txXfrm>
        <a:off x="705804" y="5201604"/>
        <a:ext cx="1524971" cy="642949"/>
      </dsp:txXfrm>
    </dsp:sp>
    <dsp:sp modelId="{CBC88FCF-C906-40D3-B48A-E70130F0A672}">
      <dsp:nvSpPr>
        <dsp:cNvPr id="0" name=""/>
        <dsp:cNvSpPr/>
      </dsp:nvSpPr>
      <dsp:spPr>
        <a:xfrm rot="21510953">
          <a:off x="2250484" y="5496538"/>
          <a:ext cx="1753289" cy="7671"/>
        </a:xfrm>
        <a:custGeom>
          <a:avLst/>
          <a:gdLst/>
          <a:ahLst/>
          <a:cxnLst/>
          <a:rect l="0" t="0" r="0" b="0"/>
          <a:pathLst>
            <a:path>
              <a:moveTo>
                <a:pt x="0" y="3835"/>
              </a:moveTo>
              <a:lnTo>
                <a:pt x="1753289" y="38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33400">
            <a:lnSpc>
              <a:spcPct val="90000"/>
            </a:lnSpc>
            <a:spcBef>
              <a:spcPct val="0"/>
            </a:spcBef>
            <a:spcAft>
              <a:spcPct val="35000"/>
            </a:spcAft>
          </a:pPr>
          <a:endParaRPr lang="en-US" sz="1200" kern="1200">
            <a:solidFill>
              <a:schemeClr val="bg1"/>
            </a:solidFill>
            <a:latin typeface="Bookman Old Style" pitchFamily="18" charset="0"/>
          </a:endParaRPr>
        </a:p>
      </dsp:txBody>
      <dsp:txXfrm>
        <a:off x="3083297" y="5456541"/>
        <a:ext cx="87664" cy="87664"/>
      </dsp:txXfrm>
    </dsp:sp>
    <dsp:sp modelId="{26030554-5E97-4768-A775-B4DE5F84DF29}">
      <dsp:nvSpPr>
        <dsp:cNvPr id="0" name=""/>
        <dsp:cNvSpPr/>
      </dsp:nvSpPr>
      <dsp:spPr>
        <a:xfrm>
          <a:off x="4003479" y="5053221"/>
          <a:ext cx="1048616" cy="84889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chemeClr val="bg1"/>
              </a:solidFill>
              <a:latin typeface="Bookman Old Style" pitchFamily="18" charset="0"/>
            </a:rPr>
            <a:t>Korea Selatan</a:t>
          </a:r>
        </a:p>
      </dsp:txBody>
      <dsp:txXfrm>
        <a:off x="4028342" y="5078084"/>
        <a:ext cx="998890" cy="799168"/>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29904B-4BDE-454F-A212-01A2784684B2}">
      <dsp:nvSpPr>
        <dsp:cNvPr id="0" name=""/>
        <dsp:cNvSpPr/>
      </dsp:nvSpPr>
      <dsp:spPr>
        <a:xfrm>
          <a:off x="785007" y="1025580"/>
          <a:ext cx="4382113" cy="4178912"/>
        </a:xfrm>
        <a:prstGeom prst="ellipse">
          <a:avLst/>
        </a:prstGeom>
        <a:solidFill>
          <a:schemeClr val="accent3">
            <a:hueOff val="-70148"/>
            <a:satOff val="-19839"/>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2D6697-C897-4118-9C32-A9E055272A45}">
      <dsp:nvSpPr>
        <dsp:cNvPr id="0" name=""/>
        <dsp:cNvSpPr/>
      </dsp:nvSpPr>
      <dsp:spPr>
        <a:xfrm>
          <a:off x="1604941" y="1743914"/>
          <a:ext cx="2742244" cy="2742244"/>
        </a:xfrm>
        <a:prstGeom prst="ellipse">
          <a:avLst/>
        </a:prstGeom>
        <a:solidFill>
          <a:schemeClr val="accent3">
            <a:hueOff val="-46765"/>
            <a:satOff val="-13226"/>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5DE022-F066-4997-A94F-6E1188C828E6}">
      <dsp:nvSpPr>
        <dsp:cNvPr id="0" name=""/>
        <dsp:cNvSpPr/>
      </dsp:nvSpPr>
      <dsp:spPr>
        <a:xfrm>
          <a:off x="2153390" y="2292362"/>
          <a:ext cx="1645346" cy="1645346"/>
        </a:xfrm>
        <a:prstGeom prst="ellipse">
          <a:avLst/>
        </a:prstGeom>
        <a:solidFill>
          <a:schemeClr val="accent3">
            <a:hueOff val="-23383"/>
            <a:satOff val="-6613"/>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66676F-3A1F-4DFA-940C-B5793F2A8454}">
      <dsp:nvSpPr>
        <dsp:cNvPr id="0" name=""/>
        <dsp:cNvSpPr/>
      </dsp:nvSpPr>
      <dsp:spPr>
        <a:xfrm>
          <a:off x="2701839" y="2840811"/>
          <a:ext cx="548448" cy="548448"/>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30B9D0-1DF9-4234-AC4C-921EF0AF1D9E}">
      <dsp:nvSpPr>
        <dsp:cNvPr id="0" name=""/>
        <dsp:cNvSpPr/>
      </dsp:nvSpPr>
      <dsp:spPr>
        <a:xfrm>
          <a:off x="5535918" y="-84782"/>
          <a:ext cx="1919891" cy="918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lvl="0" algn="ctr" defTabSz="1066800">
            <a:lnSpc>
              <a:spcPct val="90000"/>
            </a:lnSpc>
            <a:spcBef>
              <a:spcPct val="0"/>
            </a:spcBef>
            <a:spcAft>
              <a:spcPct val="35000"/>
            </a:spcAft>
          </a:pPr>
          <a:r>
            <a:rPr lang="id-ID" sz="2400" kern="1200" dirty="0" smtClean="0">
              <a:latin typeface="Times New Roman" pitchFamily="18" charset="0"/>
              <a:cs typeface="Times New Roman" pitchFamily="18" charset="0"/>
            </a:rPr>
            <a:t>Ja</a:t>
          </a:r>
          <a:r>
            <a:rPr lang="en-US" sz="2400" kern="1200" dirty="0" err="1" smtClean="0">
              <a:latin typeface="Times New Roman" pitchFamily="18" charset="0"/>
              <a:cs typeface="Times New Roman" pitchFamily="18" charset="0"/>
            </a:rPr>
            <a:t>wa</a:t>
          </a:r>
          <a:endParaRPr lang="en-US" sz="2400" kern="1200" dirty="0">
            <a:latin typeface="Times New Roman" pitchFamily="18" charset="0"/>
            <a:cs typeface="Times New Roman" pitchFamily="18" charset="0"/>
          </a:endParaRPr>
        </a:p>
      </dsp:txBody>
      <dsp:txXfrm>
        <a:off x="5535918" y="-84782"/>
        <a:ext cx="1919891" cy="918347"/>
      </dsp:txXfrm>
    </dsp:sp>
    <dsp:sp modelId="{BBA7F5C3-B3E4-40FB-B87E-1961552BC0EC}">
      <dsp:nvSpPr>
        <dsp:cNvPr id="0" name=""/>
        <dsp:cNvSpPr/>
      </dsp:nvSpPr>
      <dsp:spPr>
        <a:xfrm>
          <a:off x="5055945" y="374391"/>
          <a:ext cx="479972"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0687090-C5CB-4694-8AC3-E60D4DC02D16}">
      <dsp:nvSpPr>
        <dsp:cNvPr id="0" name=""/>
        <dsp:cNvSpPr/>
      </dsp:nvSpPr>
      <dsp:spPr>
        <a:xfrm rot="5400000">
          <a:off x="2643282" y="676774"/>
          <a:ext cx="2713446" cy="211188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DE7DB8-C9D0-47E6-9073-39268EECC791}">
      <dsp:nvSpPr>
        <dsp:cNvPr id="0" name=""/>
        <dsp:cNvSpPr/>
      </dsp:nvSpPr>
      <dsp:spPr>
        <a:xfrm>
          <a:off x="5535918" y="833565"/>
          <a:ext cx="1919891" cy="918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lvl="0" algn="ctr" defTabSz="1066800">
            <a:lnSpc>
              <a:spcPct val="90000"/>
            </a:lnSpc>
            <a:spcBef>
              <a:spcPct val="0"/>
            </a:spcBef>
            <a:spcAft>
              <a:spcPct val="35000"/>
            </a:spcAft>
          </a:pPr>
          <a:r>
            <a:rPr lang="en-US" sz="2400" kern="1200" dirty="0" smtClean="0">
              <a:latin typeface="Times New Roman" pitchFamily="18" charset="0"/>
              <a:cs typeface="Times New Roman" pitchFamily="18" charset="0"/>
            </a:rPr>
            <a:t>Kristen</a:t>
          </a:r>
          <a:endParaRPr lang="en-US" sz="2400" kern="1200" dirty="0">
            <a:latin typeface="Times New Roman" pitchFamily="18" charset="0"/>
            <a:cs typeface="Times New Roman" pitchFamily="18" charset="0"/>
          </a:endParaRPr>
        </a:p>
      </dsp:txBody>
      <dsp:txXfrm>
        <a:off x="5535918" y="833565"/>
        <a:ext cx="1919891" cy="918347"/>
      </dsp:txXfrm>
    </dsp:sp>
    <dsp:sp modelId="{B416C594-E6E8-4A29-950B-16798952D08D}">
      <dsp:nvSpPr>
        <dsp:cNvPr id="0" name=""/>
        <dsp:cNvSpPr/>
      </dsp:nvSpPr>
      <dsp:spPr>
        <a:xfrm>
          <a:off x="5055945" y="1292739"/>
          <a:ext cx="479972"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2470C32-A393-4760-A839-E955911614B0}">
      <dsp:nvSpPr>
        <dsp:cNvPr id="0" name=""/>
        <dsp:cNvSpPr/>
      </dsp:nvSpPr>
      <dsp:spPr>
        <a:xfrm rot="5400000">
          <a:off x="3113016" y="1580083"/>
          <a:ext cx="2228353" cy="1654306"/>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339158-2962-4E64-B9F8-BD6B116848FF}">
      <dsp:nvSpPr>
        <dsp:cNvPr id="0" name=""/>
        <dsp:cNvSpPr/>
      </dsp:nvSpPr>
      <dsp:spPr>
        <a:xfrm>
          <a:off x="5375655" y="1751913"/>
          <a:ext cx="2240417" cy="918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lvl="0" algn="ctr" defTabSz="1066800">
            <a:lnSpc>
              <a:spcPct val="90000"/>
            </a:lnSpc>
            <a:spcBef>
              <a:spcPct val="0"/>
            </a:spcBef>
            <a:spcAft>
              <a:spcPct val="35000"/>
            </a:spcAft>
          </a:pPr>
          <a:r>
            <a:rPr lang="en-US" sz="2400" kern="1200" dirty="0" err="1" smtClean="0">
              <a:latin typeface="Times New Roman" pitchFamily="18" charset="0"/>
              <a:cs typeface="Times New Roman" pitchFamily="18" charset="0"/>
            </a:rPr>
            <a:t>Amerikanisme</a:t>
          </a:r>
          <a:endParaRPr lang="en-US" sz="2400" kern="1200" dirty="0">
            <a:latin typeface="Times New Roman" pitchFamily="18" charset="0"/>
            <a:cs typeface="Times New Roman" pitchFamily="18" charset="0"/>
          </a:endParaRPr>
        </a:p>
      </dsp:txBody>
      <dsp:txXfrm>
        <a:off x="5375655" y="1751913"/>
        <a:ext cx="2240417" cy="918347"/>
      </dsp:txXfrm>
    </dsp:sp>
    <dsp:sp modelId="{47250417-226D-4311-990E-9A6F86AA4D75}">
      <dsp:nvSpPr>
        <dsp:cNvPr id="0" name=""/>
        <dsp:cNvSpPr/>
      </dsp:nvSpPr>
      <dsp:spPr>
        <a:xfrm>
          <a:off x="5055945" y="2211087"/>
          <a:ext cx="479972"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AE87AD-D861-4DE4-BC29-47C2F6BAF477}">
      <dsp:nvSpPr>
        <dsp:cNvPr id="0" name=""/>
        <dsp:cNvSpPr/>
      </dsp:nvSpPr>
      <dsp:spPr>
        <a:xfrm rot="5400000">
          <a:off x="3567710" y="2421955"/>
          <a:ext cx="1699743" cy="1276727"/>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72052C-A559-4CEB-9813-4736145632E8}">
      <dsp:nvSpPr>
        <dsp:cNvPr id="0" name=""/>
        <dsp:cNvSpPr/>
      </dsp:nvSpPr>
      <dsp:spPr>
        <a:xfrm>
          <a:off x="5535918" y="2670261"/>
          <a:ext cx="1919891" cy="9183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30480" rIns="30480" bIns="30480" numCol="1" spcCol="1270" anchor="ctr" anchorCtr="0">
          <a:noAutofit/>
        </a:bodyPr>
        <a:lstStyle/>
        <a:p>
          <a:pPr lvl="0" algn="ctr" defTabSz="1066800">
            <a:lnSpc>
              <a:spcPct val="90000"/>
            </a:lnSpc>
            <a:spcBef>
              <a:spcPct val="0"/>
            </a:spcBef>
            <a:spcAft>
              <a:spcPct val="35000"/>
            </a:spcAft>
          </a:pPr>
          <a:r>
            <a:rPr lang="en-US" sz="2400" kern="1200" dirty="0" err="1" smtClean="0">
              <a:latin typeface="Times New Roman" pitchFamily="18" charset="0"/>
              <a:cs typeface="Times New Roman" pitchFamily="18" charset="0"/>
            </a:rPr>
            <a:t>Islamisme</a:t>
          </a:r>
          <a:endParaRPr lang="en-US" sz="2400" kern="1200" dirty="0">
            <a:latin typeface="Times New Roman" pitchFamily="18" charset="0"/>
            <a:cs typeface="Times New Roman" pitchFamily="18" charset="0"/>
          </a:endParaRPr>
        </a:p>
      </dsp:txBody>
      <dsp:txXfrm>
        <a:off x="5535918" y="2670261"/>
        <a:ext cx="1919891" cy="918347"/>
      </dsp:txXfrm>
    </dsp:sp>
    <dsp:sp modelId="{72895A05-754D-44C9-A05C-7AF8E5C30819}">
      <dsp:nvSpPr>
        <dsp:cNvPr id="0" name=""/>
        <dsp:cNvSpPr/>
      </dsp:nvSpPr>
      <dsp:spPr>
        <a:xfrm>
          <a:off x="5055945" y="3129435"/>
          <a:ext cx="479972" cy="0"/>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604FD1-B735-4024-BF6F-EEF2872092B1}">
      <dsp:nvSpPr>
        <dsp:cNvPr id="0" name=""/>
        <dsp:cNvSpPr/>
      </dsp:nvSpPr>
      <dsp:spPr>
        <a:xfrm rot="5400000">
          <a:off x="4023492" y="3267155"/>
          <a:ext cx="1168317" cy="892109"/>
        </a:xfrm>
        <a:prstGeom prst="line">
          <a:avLst/>
        </a:prstGeom>
        <a:solidFill>
          <a:schemeClr val="accent3">
            <a:hueOff val="0"/>
            <a:satOff val="0"/>
            <a:lumOff val="0"/>
            <a:alphaOff val="0"/>
          </a:schemeClr>
        </a:solidFill>
        <a:ln w="25400" cap="flat" cmpd="sng" algn="ctr">
          <a:solidFill>
            <a:schemeClr val="accent3">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41F878-FF2F-4E09-8C98-F9BA51016DAB}">
      <dsp:nvSpPr>
        <dsp:cNvPr id="0" name=""/>
        <dsp:cNvSpPr/>
      </dsp:nvSpPr>
      <dsp:spPr>
        <a:xfrm>
          <a:off x="1520443" y="2100599"/>
          <a:ext cx="1325880" cy="13258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en-US" sz="2000" b="1" kern="1200" dirty="0" smtClean="0"/>
            <a:t>Where do we want to go in future?</a:t>
          </a:r>
          <a:endParaRPr lang="id-ID" sz="2000" b="1" kern="1200" dirty="0"/>
        </a:p>
      </dsp:txBody>
      <dsp:txXfrm>
        <a:off x="1585167" y="2165323"/>
        <a:ext cx="1196432" cy="1196432"/>
      </dsp:txXfrm>
    </dsp:sp>
    <dsp:sp modelId="{60AFB813-C02F-4025-A9A4-24BB7910EB50}">
      <dsp:nvSpPr>
        <dsp:cNvPr id="0" name=""/>
        <dsp:cNvSpPr/>
      </dsp:nvSpPr>
      <dsp:spPr>
        <a:xfrm rot="16200000">
          <a:off x="1718358" y="1635575"/>
          <a:ext cx="930049" cy="0"/>
        </a:xfrm>
        <a:custGeom>
          <a:avLst/>
          <a:gdLst/>
          <a:ahLst/>
          <a:cxnLst/>
          <a:rect l="0" t="0" r="0" b="0"/>
          <a:pathLst>
            <a:path>
              <a:moveTo>
                <a:pt x="0" y="0"/>
              </a:moveTo>
              <a:lnTo>
                <a:pt x="930049"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C841F5-3B9E-436F-A9C9-99A3D604C947}">
      <dsp:nvSpPr>
        <dsp:cNvPr id="0" name=""/>
        <dsp:cNvSpPr/>
      </dsp:nvSpPr>
      <dsp:spPr>
        <a:xfrm>
          <a:off x="918422" y="282210"/>
          <a:ext cx="2529920" cy="888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80" tIns="43180" rIns="43180" bIns="43180" numCol="1" spcCol="1270" anchor="ctr" anchorCtr="0">
          <a:noAutofit/>
        </a:bodyPr>
        <a:lstStyle/>
        <a:p>
          <a:pPr lvl="0" algn="ctr" defTabSz="755650">
            <a:lnSpc>
              <a:spcPct val="90000"/>
            </a:lnSpc>
            <a:spcBef>
              <a:spcPct val="0"/>
            </a:spcBef>
            <a:spcAft>
              <a:spcPct val="35000"/>
            </a:spcAft>
          </a:pPr>
          <a:r>
            <a:rPr lang="id-ID" sz="1700" kern="1200" dirty="0" smtClean="0">
              <a:solidFill>
                <a:srgbClr val="002060"/>
              </a:solidFill>
            </a:rPr>
            <a:t>Great Transformative State</a:t>
          </a:r>
          <a:endParaRPr lang="id-ID" sz="1700" kern="1200" dirty="0">
            <a:solidFill>
              <a:srgbClr val="002060"/>
            </a:solidFill>
          </a:endParaRPr>
        </a:p>
      </dsp:txBody>
      <dsp:txXfrm>
        <a:off x="961787" y="325575"/>
        <a:ext cx="2443190" cy="801609"/>
      </dsp:txXfrm>
    </dsp:sp>
    <dsp:sp modelId="{947773F6-EC28-42E8-BF7C-4F5BB6ED09F1}">
      <dsp:nvSpPr>
        <dsp:cNvPr id="0" name=""/>
        <dsp:cNvSpPr/>
      </dsp:nvSpPr>
      <dsp:spPr>
        <a:xfrm rot="1800000">
          <a:off x="2820645" y="3242119"/>
          <a:ext cx="383322" cy="0"/>
        </a:xfrm>
        <a:custGeom>
          <a:avLst/>
          <a:gdLst/>
          <a:ahLst/>
          <a:cxnLst/>
          <a:rect l="0" t="0" r="0" b="0"/>
          <a:pathLst>
            <a:path>
              <a:moveTo>
                <a:pt x="0" y="0"/>
              </a:moveTo>
              <a:lnTo>
                <a:pt x="38332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3FF03F1-BF37-4F39-B542-A4C20AFD75F0}">
      <dsp:nvSpPr>
        <dsp:cNvPr id="0" name=""/>
        <dsp:cNvSpPr/>
      </dsp:nvSpPr>
      <dsp:spPr>
        <a:xfrm>
          <a:off x="2874642" y="3337949"/>
          <a:ext cx="2145944" cy="888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id-ID" sz="2400" kern="1200" dirty="0" smtClean="0">
              <a:solidFill>
                <a:srgbClr val="FF0000"/>
              </a:solidFill>
            </a:rPr>
            <a:t>Barbaric State</a:t>
          </a:r>
          <a:endParaRPr lang="id-ID" sz="2400" kern="1200" dirty="0">
            <a:solidFill>
              <a:srgbClr val="FF0000"/>
            </a:solidFill>
          </a:endParaRPr>
        </a:p>
      </dsp:txBody>
      <dsp:txXfrm>
        <a:off x="2918007" y="3381314"/>
        <a:ext cx="2059214" cy="801609"/>
      </dsp:txXfrm>
    </dsp:sp>
    <dsp:sp modelId="{101BE602-18E3-43CE-8291-6583DA3BD65F}">
      <dsp:nvSpPr>
        <dsp:cNvPr id="0" name=""/>
        <dsp:cNvSpPr/>
      </dsp:nvSpPr>
      <dsp:spPr>
        <a:xfrm rot="9000000">
          <a:off x="1162798" y="3242119"/>
          <a:ext cx="383322" cy="0"/>
        </a:xfrm>
        <a:custGeom>
          <a:avLst/>
          <a:gdLst/>
          <a:ahLst/>
          <a:cxnLst/>
          <a:rect l="0" t="0" r="0" b="0"/>
          <a:pathLst>
            <a:path>
              <a:moveTo>
                <a:pt x="0" y="0"/>
              </a:moveTo>
              <a:lnTo>
                <a:pt x="383322" y="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2276CC-9830-4BAA-ABB0-09C218357A9A}">
      <dsp:nvSpPr>
        <dsp:cNvPr id="0" name=""/>
        <dsp:cNvSpPr/>
      </dsp:nvSpPr>
      <dsp:spPr>
        <a:xfrm>
          <a:off x="-600986" y="3337949"/>
          <a:ext cx="2040276" cy="88833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id-ID" sz="2400" kern="1200" dirty="0" smtClean="0">
              <a:solidFill>
                <a:srgbClr val="FFC000"/>
              </a:solidFill>
            </a:rPr>
            <a:t>Sustain State</a:t>
          </a:r>
          <a:endParaRPr lang="id-ID" sz="2400" kern="1200" dirty="0">
            <a:solidFill>
              <a:srgbClr val="FFC000"/>
            </a:solidFill>
          </a:endParaRPr>
        </a:p>
      </dsp:txBody>
      <dsp:txXfrm>
        <a:off x="-557621" y="3381314"/>
        <a:ext cx="1953546" cy="80160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BA8715-F849-45CC-AFC3-97EE5914EDE2}">
      <dsp:nvSpPr>
        <dsp:cNvPr id="0" name=""/>
        <dsp:cNvSpPr/>
      </dsp:nvSpPr>
      <dsp:spPr>
        <a:xfrm>
          <a:off x="1510945" y="554934"/>
          <a:ext cx="4897225" cy="3703874"/>
        </a:xfrm>
        <a:prstGeom prst="blockArc">
          <a:avLst>
            <a:gd name="adj1" fmla="val 11880000"/>
            <a:gd name="adj2" fmla="val 1620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9C0964B-DAE9-4ED9-B294-FA2A0C2DBA72}">
      <dsp:nvSpPr>
        <dsp:cNvPr id="0" name=""/>
        <dsp:cNvSpPr/>
      </dsp:nvSpPr>
      <dsp:spPr>
        <a:xfrm>
          <a:off x="1510945" y="554934"/>
          <a:ext cx="4897225" cy="3703874"/>
        </a:xfrm>
        <a:prstGeom prst="blockArc">
          <a:avLst>
            <a:gd name="adj1" fmla="val 7560000"/>
            <a:gd name="adj2" fmla="val 1188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040FB3-1CCB-4383-8742-E6CE316D9A58}">
      <dsp:nvSpPr>
        <dsp:cNvPr id="0" name=""/>
        <dsp:cNvSpPr/>
      </dsp:nvSpPr>
      <dsp:spPr>
        <a:xfrm>
          <a:off x="1510945" y="554934"/>
          <a:ext cx="4897225" cy="3703874"/>
        </a:xfrm>
        <a:prstGeom prst="blockArc">
          <a:avLst>
            <a:gd name="adj1" fmla="val 3240000"/>
            <a:gd name="adj2" fmla="val 756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243FDA5-F9A6-4135-A1C9-AAE37B79BD09}">
      <dsp:nvSpPr>
        <dsp:cNvPr id="0" name=""/>
        <dsp:cNvSpPr/>
      </dsp:nvSpPr>
      <dsp:spPr>
        <a:xfrm>
          <a:off x="1510945" y="554934"/>
          <a:ext cx="4897225" cy="3703874"/>
        </a:xfrm>
        <a:prstGeom prst="blockArc">
          <a:avLst>
            <a:gd name="adj1" fmla="val 20520000"/>
            <a:gd name="adj2" fmla="val 324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44E335A-2057-4A48-83CD-73AA929B5ABD}">
      <dsp:nvSpPr>
        <dsp:cNvPr id="0" name=""/>
        <dsp:cNvSpPr/>
      </dsp:nvSpPr>
      <dsp:spPr>
        <a:xfrm>
          <a:off x="1510945" y="554934"/>
          <a:ext cx="4897225" cy="3703874"/>
        </a:xfrm>
        <a:prstGeom prst="blockArc">
          <a:avLst>
            <a:gd name="adj1" fmla="val 16200000"/>
            <a:gd name="adj2" fmla="val 20520000"/>
            <a:gd name="adj3" fmla="val 463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2864AAE-A6BB-4DFA-8C8A-830FD74A7D96}">
      <dsp:nvSpPr>
        <dsp:cNvPr id="0" name=""/>
        <dsp:cNvSpPr/>
      </dsp:nvSpPr>
      <dsp:spPr>
        <a:xfrm>
          <a:off x="3149536" y="1780245"/>
          <a:ext cx="1620043" cy="12532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kern="1200">
              <a:latin typeface="High Tower Text" pitchFamily="18" charset="0"/>
            </a:rPr>
            <a:t>Saya</a:t>
          </a:r>
        </a:p>
      </dsp:txBody>
      <dsp:txXfrm>
        <a:off x="3386786" y="1963780"/>
        <a:ext cx="1145543" cy="886182"/>
      </dsp:txXfrm>
    </dsp:sp>
    <dsp:sp modelId="{E4008899-AE1B-48AA-94EC-285239B91AE3}">
      <dsp:nvSpPr>
        <dsp:cNvPr id="0" name=""/>
        <dsp:cNvSpPr/>
      </dsp:nvSpPr>
      <dsp:spPr>
        <a:xfrm>
          <a:off x="3171104" y="1545"/>
          <a:ext cx="1576908" cy="11926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kern="1200">
              <a:latin typeface="High Tower Text" pitchFamily="18" charset="0"/>
            </a:rPr>
            <a:t>Barat</a:t>
          </a:r>
        </a:p>
      </dsp:txBody>
      <dsp:txXfrm>
        <a:off x="3402037" y="176204"/>
        <a:ext cx="1115042" cy="843330"/>
      </dsp:txXfrm>
    </dsp:sp>
    <dsp:sp modelId="{9AD08205-A1EC-426E-A293-5730B57FA3A6}">
      <dsp:nvSpPr>
        <dsp:cNvPr id="0" name=""/>
        <dsp:cNvSpPr/>
      </dsp:nvSpPr>
      <dsp:spPr>
        <a:xfrm>
          <a:off x="4581084" y="1251534"/>
          <a:ext cx="2197873" cy="11926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kern="1200" dirty="0">
              <a:latin typeface="High Tower Text" pitchFamily="18" charset="0"/>
            </a:rPr>
            <a:t>Pendidikan</a:t>
          </a:r>
        </a:p>
      </dsp:txBody>
      <dsp:txXfrm>
        <a:off x="4902955" y="1426193"/>
        <a:ext cx="1554131" cy="843330"/>
      </dsp:txXfrm>
    </dsp:sp>
    <dsp:sp modelId="{4ADACC8C-94D0-4B63-8AC0-FD3887B51934}">
      <dsp:nvSpPr>
        <dsp:cNvPr id="0" name=""/>
        <dsp:cNvSpPr/>
      </dsp:nvSpPr>
      <dsp:spPr>
        <a:xfrm>
          <a:off x="4234408" y="3274060"/>
          <a:ext cx="1576908" cy="11926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kern="1200">
              <a:latin typeface="High Tower Text" pitchFamily="18" charset="0"/>
            </a:rPr>
            <a:t>Industri</a:t>
          </a:r>
        </a:p>
      </dsp:txBody>
      <dsp:txXfrm>
        <a:off x="4465341" y="3448719"/>
        <a:ext cx="1115042" cy="843330"/>
      </dsp:txXfrm>
    </dsp:sp>
    <dsp:sp modelId="{2C184A9E-652B-4129-907E-2F6DD1FAEACE}">
      <dsp:nvSpPr>
        <dsp:cNvPr id="0" name=""/>
        <dsp:cNvSpPr/>
      </dsp:nvSpPr>
      <dsp:spPr>
        <a:xfrm>
          <a:off x="2107799" y="3274060"/>
          <a:ext cx="1576908" cy="11926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kern="1200">
              <a:latin typeface="High Tower Text" pitchFamily="18" charset="0"/>
            </a:rPr>
            <a:t>Kaya </a:t>
          </a:r>
        </a:p>
      </dsp:txBody>
      <dsp:txXfrm>
        <a:off x="2338732" y="3448719"/>
        <a:ext cx="1115042" cy="843330"/>
      </dsp:txXfrm>
    </dsp:sp>
    <dsp:sp modelId="{E7D46CA4-CC3B-43C2-A6B0-CADD29D103F1}">
      <dsp:nvSpPr>
        <dsp:cNvPr id="0" name=""/>
        <dsp:cNvSpPr/>
      </dsp:nvSpPr>
      <dsp:spPr>
        <a:xfrm>
          <a:off x="1450641" y="1251534"/>
          <a:ext cx="1576908" cy="119264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id-ID" sz="1800" kern="1200">
              <a:latin typeface="High Tower Text" pitchFamily="18" charset="0"/>
            </a:rPr>
            <a:t>Demokrasi</a:t>
          </a:r>
        </a:p>
      </dsp:txBody>
      <dsp:txXfrm>
        <a:off x="1681574" y="1426193"/>
        <a:ext cx="1115042" cy="84333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3A5DDA-2A41-40CE-A7B6-97135BAA5923}">
      <dsp:nvSpPr>
        <dsp:cNvPr id="0" name=""/>
        <dsp:cNvSpPr/>
      </dsp:nvSpPr>
      <dsp:spPr>
        <a:xfrm>
          <a:off x="22859" y="-358138"/>
          <a:ext cx="8412480" cy="5257800"/>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585B54D-80FD-4BFD-8ECB-0CA5ED590CE1}">
      <dsp:nvSpPr>
        <dsp:cNvPr id="0" name=""/>
        <dsp:cNvSpPr/>
      </dsp:nvSpPr>
      <dsp:spPr>
        <a:xfrm>
          <a:off x="851489" y="3551561"/>
          <a:ext cx="193487" cy="193487"/>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95ADFA-B2FA-4EAE-B19D-0AC749CDACE5}">
      <dsp:nvSpPr>
        <dsp:cNvPr id="0" name=""/>
        <dsp:cNvSpPr/>
      </dsp:nvSpPr>
      <dsp:spPr>
        <a:xfrm>
          <a:off x="770783" y="2932028"/>
          <a:ext cx="1456934" cy="26839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2525" tIns="0" rIns="0" bIns="0" numCol="1" spcCol="1270" anchor="t" anchorCtr="0">
          <a:noAutofit/>
        </a:bodyPr>
        <a:lstStyle/>
        <a:p>
          <a:pPr lvl="0" algn="l" defTabSz="889000">
            <a:lnSpc>
              <a:spcPct val="90000"/>
            </a:lnSpc>
            <a:spcBef>
              <a:spcPct val="0"/>
            </a:spcBef>
            <a:spcAft>
              <a:spcPct val="35000"/>
            </a:spcAft>
          </a:pPr>
          <a:r>
            <a:rPr lang="id-ID" sz="2000" kern="1200">
              <a:latin typeface="High Tower Text" pitchFamily="18" charset="0"/>
            </a:rPr>
            <a:t>Virtual Knowledge - Internet based reproduction of knowledge</a:t>
          </a:r>
        </a:p>
      </dsp:txBody>
      <dsp:txXfrm>
        <a:off x="770783" y="2932028"/>
        <a:ext cx="1456934" cy="2683909"/>
      </dsp:txXfrm>
    </dsp:sp>
    <dsp:sp modelId="{38AA07C7-3359-4699-8ADB-057C37990FC4}">
      <dsp:nvSpPr>
        <dsp:cNvPr id="0" name=""/>
        <dsp:cNvSpPr/>
      </dsp:nvSpPr>
      <dsp:spPr>
        <a:xfrm>
          <a:off x="1898843" y="2545218"/>
          <a:ext cx="302849" cy="30284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0F104D-7990-4B84-A9BE-F88A9C8B9F5B}">
      <dsp:nvSpPr>
        <dsp:cNvPr id="0" name=""/>
        <dsp:cNvSpPr/>
      </dsp:nvSpPr>
      <dsp:spPr>
        <a:xfrm>
          <a:off x="2050267" y="2696643"/>
          <a:ext cx="1396471" cy="22030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0474" tIns="0" rIns="0" bIns="0" numCol="1" spcCol="1270" anchor="t" anchorCtr="0">
          <a:noAutofit/>
        </a:bodyPr>
        <a:lstStyle/>
        <a:p>
          <a:pPr lvl="0" algn="l" defTabSz="889000">
            <a:lnSpc>
              <a:spcPct val="90000"/>
            </a:lnSpc>
            <a:spcBef>
              <a:spcPct val="0"/>
            </a:spcBef>
            <a:spcAft>
              <a:spcPct val="35000"/>
            </a:spcAft>
          </a:pPr>
          <a:r>
            <a:rPr lang="id-ID" sz="2000" kern="1200">
              <a:latin typeface="High Tower Text" pitchFamily="18" charset="0"/>
            </a:rPr>
            <a:t>Virtual Ideology</a:t>
          </a:r>
        </a:p>
      </dsp:txBody>
      <dsp:txXfrm>
        <a:off x="2050267" y="2696643"/>
        <a:ext cx="1396471" cy="2203018"/>
      </dsp:txXfrm>
    </dsp:sp>
    <dsp:sp modelId="{C47B71DD-5045-401D-8400-C8513BE39C3C}">
      <dsp:nvSpPr>
        <dsp:cNvPr id="0" name=""/>
        <dsp:cNvSpPr/>
      </dsp:nvSpPr>
      <dsp:spPr>
        <a:xfrm>
          <a:off x="3244839" y="1742878"/>
          <a:ext cx="403799" cy="403799"/>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EF2585-969C-4AB9-8F34-D38E73CC2E41}">
      <dsp:nvSpPr>
        <dsp:cNvPr id="0" name=""/>
        <dsp:cNvSpPr/>
      </dsp:nvSpPr>
      <dsp:spPr>
        <a:xfrm>
          <a:off x="3446739" y="1944778"/>
          <a:ext cx="1623608" cy="29548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3965" tIns="0" rIns="0" bIns="0" numCol="1" spcCol="1270" anchor="t" anchorCtr="0">
          <a:noAutofit/>
        </a:bodyPr>
        <a:lstStyle/>
        <a:p>
          <a:pPr lvl="0" algn="l" defTabSz="889000">
            <a:lnSpc>
              <a:spcPct val="90000"/>
            </a:lnSpc>
            <a:spcBef>
              <a:spcPct val="0"/>
            </a:spcBef>
            <a:spcAft>
              <a:spcPct val="35000"/>
            </a:spcAft>
          </a:pPr>
          <a:r>
            <a:rPr lang="id-ID" sz="2000" kern="1200">
              <a:latin typeface="High Tower Text" pitchFamily="18" charset="0"/>
            </a:rPr>
            <a:t>Virtual Sovereignity</a:t>
          </a:r>
        </a:p>
      </dsp:txBody>
      <dsp:txXfrm>
        <a:off x="3446739" y="1944778"/>
        <a:ext cx="1623608" cy="2954883"/>
      </dsp:txXfrm>
    </dsp:sp>
    <dsp:sp modelId="{F46CA214-6E99-45D9-99A6-8AB25143A8FB}">
      <dsp:nvSpPr>
        <dsp:cNvPr id="0" name=""/>
        <dsp:cNvSpPr/>
      </dsp:nvSpPr>
      <dsp:spPr>
        <a:xfrm>
          <a:off x="4809561" y="1116148"/>
          <a:ext cx="521573" cy="521573"/>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3AC6BB-0D7F-45E7-81E0-31BAE18A07CC}">
      <dsp:nvSpPr>
        <dsp:cNvPr id="0" name=""/>
        <dsp:cNvSpPr/>
      </dsp:nvSpPr>
      <dsp:spPr>
        <a:xfrm>
          <a:off x="5070348" y="1376935"/>
          <a:ext cx="1682496" cy="35227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6371" tIns="0" rIns="0" bIns="0" numCol="1" spcCol="1270" anchor="t" anchorCtr="0">
          <a:noAutofit/>
        </a:bodyPr>
        <a:lstStyle/>
        <a:p>
          <a:pPr lvl="0" algn="l" defTabSz="889000">
            <a:lnSpc>
              <a:spcPct val="90000"/>
            </a:lnSpc>
            <a:spcBef>
              <a:spcPct val="0"/>
            </a:spcBef>
            <a:spcAft>
              <a:spcPct val="35000"/>
            </a:spcAft>
          </a:pPr>
          <a:r>
            <a:rPr lang="id-ID" sz="2000" kern="1200">
              <a:latin typeface="High Tower Text" pitchFamily="18" charset="0"/>
            </a:rPr>
            <a:t>Virtual Religion</a:t>
          </a:r>
        </a:p>
      </dsp:txBody>
      <dsp:txXfrm>
        <a:off x="5070348" y="1376935"/>
        <a:ext cx="1682496" cy="3522726"/>
      </dsp:txXfrm>
    </dsp:sp>
    <dsp:sp modelId="{69171206-1E69-4C06-B2A5-19609744F9C6}">
      <dsp:nvSpPr>
        <dsp:cNvPr id="0" name=""/>
        <dsp:cNvSpPr/>
      </dsp:nvSpPr>
      <dsp:spPr>
        <a:xfrm>
          <a:off x="6420551" y="697628"/>
          <a:ext cx="664585" cy="66458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39A8A6-4E1E-4677-8D99-DAEE7627BABF}">
      <dsp:nvSpPr>
        <dsp:cNvPr id="0" name=""/>
        <dsp:cNvSpPr/>
      </dsp:nvSpPr>
      <dsp:spPr>
        <a:xfrm>
          <a:off x="6752844" y="1029920"/>
          <a:ext cx="1682496" cy="3869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52150" tIns="0" rIns="0" bIns="0" numCol="1" spcCol="1270" anchor="t" anchorCtr="0">
          <a:noAutofit/>
        </a:bodyPr>
        <a:lstStyle/>
        <a:p>
          <a:pPr lvl="0" algn="l" defTabSz="889000">
            <a:lnSpc>
              <a:spcPct val="90000"/>
            </a:lnSpc>
            <a:spcBef>
              <a:spcPct val="0"/>
            </a:spcBef>
            <a:spcAft>
              <a:spcPct val="35000"/>
            </a:spcAft>
          </a:pPr>
          <a:r>
            <a:rPr lang="id-ID" sz="2000" kern="1200">
              <a:latin typeface="High Tower Text" pitchFamily="18" charset="0"/>
            </a:rPr>
            <a:t>Virtual Community - Virtual State</a:t>
          </a:r>
        </a:p>
      </dsp:txBody>
      <dsp:txXfrm>
        <a:off x="6752844" y="1029920"/>
        <a:ext cx="1682496" cy="386974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8383D1-2C46-4132-8541-973550A50CB5}">
      <dsp:nvSpPr>
        <dsp:cNvPr id="0" name=""/>
        <dsp:cNvSpPr/>
      </dsp:nvSpPr>
      <dsp:spPr>
        <a:xfrm>
          <a:off x="1470683" y="171281"/>
          <a:ext cx="1098820" cy="5494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latin typeface="High Tower Text" pitchFamily="18" charset="0"/>
              <a:cs typeface="Vijaya" pitchFamily="34" charset="0"/>
            </a:rPr>
            <a:t>Ekonomi</a:t>
          </a:r>
        </a:p>
      </dsp:txBody>
      <dsp:txXfrm>
        <a:off x="1486775" y="187373"/>
        <a:ext cx="1066636" cy="517226"/>
      </dsp:txXfrm>
    </dsp:sp>
    <dsp:sp modelId="{92C2ED9D-B547-4D57-AD74-D94E6BDDD6A8}">
      <dsp:nvSpPr>
        <dsp:cNvPr id="0" name=""/>
        <dsp:cNvSpPr/>
      </dsp:nvSpPr>
      <dsp:spPr>
        <a:xfrm rot="2160000">
          <a:off x="2467813" y="883787"/>
          <a:ext cx="574395" cy="19229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latin typeface="High Tower Text" pitchFamily="18" charset="0"/>
            <a:cs typeface="Vijaya" pitchFamily="34" charset="0"/>
          </a:endParaRPr>
        </a:p>
      </dsp:txBody>
      <dsp:txXfrm>
        <a:off x="2525501" y="922246"/>
        <a:ext cx="459019" cy="115375"/>
      </dsp:txXfrm>
    </dsp:sp>
    <dsp:sp modelId="{CF5301C6-1530-48FC-ADD5-3A56E70F61FB}">
      <dsp:nvSpPr>
        <dsp:cNvPr id="0" name=""/>
        <dsp:cNvSpPr/>
      </dsp:nvSpPr>
      <dsp:spPr>
        <a:xfrm>
          <a:off x="2940517" y="1239178"/>
          <a:ext cx="1098820" cy="5494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latin typeface="High Tower Text" pitchFamily="18" charset="0"/>
              <a:cs typeface="Vijaya" pitchFamily="34" charset="0"/>
            </a:rPr>
            <a:t>Sumber Daya Alam</a:t>
          </a:r>
        </a:p>
      </dsp:txBody>
      <dsp:txXfrm>
        <a:off x="2956609" y="1255270"/>
        <a:ext cx="1066636" cy="517226"/>
      </dsp:txXfrm>
    </dsp:sp>
    <dsp:sp modelId="{FEB049A0-E991-4F6B-8FE7-D289768C4DD9}">
      <dsp:nvSpPr>
        <dsp:cNvPr id="0" name=""/>
        <dsp:cNvSpPr/>
      </dsp:nvSpPr>
      <dsp:spPr>
        <a:xfrm rot="6480000">
          <a:off x="2922017" y="2281683"/>
          <a:ext cx="574395" cy="19229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latin typeface="High Tower Text" pitchFamily="18" charset="0"/>
            <a:cs typeface="Vijaya" pitchFamily="34" charset="0"/>
          </a:endParaRPr>
        </a:p>
      </dsp:txBody>
      <dsp:txXfrm rot="10800000">
        <a:off x="2979705" y="2320142"/>
        <a:ext cx="459019" cy="115375"/>
      </dsp:txXfrm>
    </dsp:sp>
    <dsp:sp modelId="{7AD0D28C-8C30-45C2-BEE1-233F469C3B55}">
      <dsp:nvSpPr>
        <dsp:cNvPr id="0" name=""/>
        <dsp:cNvSpPr/>
      </dsp:nvSpPr>
      <dsp:spPr>
        <a:xfrm>
          <a:off x="2379091" y="2967071"/>
          <a:ext cx="1098820" cy="5494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latin typeface="High Tower Text" pitchFamily="18" charset="0"/>
              <a:cs typeface="Vijaya" pitchFamily="34" charset="0"/>
            </a:rPr>
            <a:t>ICT</a:t>
          </a:r>
        </a:p>
      </dsp:txBody>
      <dsp:txXfrm>
        <a:off x="2395183" y="2983163"/>
        <a:ext cx="1066636" cy="517226"/>
      </dsp:txXfrm>
    </dsp:sp>
    <dsp:sp modelId="{E7FE364B-240B-4E7B-9472-00E2C9C93B71}">
      <dsp:nvSpPr>
        <dsp:cNvPr id="0" name=""/>
        <dsp:cNvSpPr/>
      </dsp:nvSpPr>
      <dsp:spPr>
        <a:xfrm rot="10800000">
          <a:off x="1732896" y="3145629"/>
          <a:ext cx="574395" cy="19229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latin typeface="High Tower Text" pitchFamily="18" charset="0"/>
            <a:cs typeface="Vijaya" pitchFamily="34" charset="0"/>
          </a:endParaRPr>
        </a:p>
      </dsp:txBody>
      <dsp:txXfrm rot="10800000">
        <a:off x="1790584" y="3184088"/>
        <a:ext cx="459019" cy="115375"/>
      </dsp:txXfrm>
    </dsp:sp>
    <dsp:sp modelId="{22913FAA-D07B-4DFD-8A98-4C7C3E6517AA}">
      <dsp:nvSpPr>
        <dsp:cNvPr id="0" name=""/>
        <dsp:cNvSpPr/>
      </dsp:nvSpPr>
      <dsp:spPr>
        <a:xfrm>
          <a:off x="562276" y="2967071"/>
          <a:ext cx="1098820" cy="5494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latin typeface="High Tower Text" pitchFamily="18" charset="0"/>
              <a:cs typeface="Vijaya" pitchFamily="34" charset="0"/>
            </a:rPr>
            <a:t>Kestabilan Politik</a:t>
          </a:r>
        </a:p>
      </dsp:txBody>
      <dsp:txXfrm>
        <a:off x="578368" y="2983163"/>
        <a:ext cx="1066636" cy="517226"/>
      </dsp:txXfrm>
    </dsp:sp>
    <dsp:sp modelId="{E35D2BF4-EFED-46A0-91A4-A932F8BDEE28}">
      <dsp:nvSpPr>
        <dsp:cNvPr id="0" name=""/>
        <dsp:cNvSpPr/>
      </dsp:nvSpPr>
      <dsp:spPr>
        <a:xfrm rot="15120000">
          <a:off x="543775" y="2281683"/>
          <a:ext cx="574395" cy="19229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latin typeface="High Tower Text" pitchFamily="18" charset="0"/>
            <a:cs typeface="Vijaya" pitchFamily="34" charset="0"/>
          </a:endParaRPr>
        </a:p>
      </dsp:txBody>
      <dsp:txXfrm rot="10800000">
        <a:off x="601463" y="2320142"/>
        <a:ext cx="459019" cy="115375"/>
      </dsp:txXfrm>
    </dsp:sp>
    <dsp:sp modelId="{10472966-6FC9-4F83-9736-F6B415E2E3D7}">
      <dsp:nvSpPr>
        <dsp:cNvPr id="0" name=""/>
        <dsp:cNvSpPr/>
      </dsp:nvSpPr>
      <dsp:spPr>
        <a:xfrm>
          <a:off x="849" y="1239178"/>
          <a:ext cx="1098820" cy="54941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a:latin typeface="High Tower Text" pitchFamily="18" charset="0"/>
              <a:cs typeface="Vijaya" pitchFamily="34" charset="0"/>
            </a:rPr>
            <a:t>Pertahanan Keamanan</a:t>
          </a:r>
        </a:p>
      </dsp:txBody>
      <dsp:txXfrm>
        <a:off x="16941" y="1255270"/>
        <a:ext cx="1066636" cy="517226"/>
      </dsp:txXfrm>
    </dsp:sp>
    <dsp:sp modelId="{85AC5E77-6EE6-44A6-8261-E79F66F75A16}">
      <dsp:nvSpPr>
        <dsp:cNvPr id="0" name=""/>
        <dsp:cNvSpPr/>
      </dsp:nvSpPr>
      <dsp:spPr>
        <a:xfrm rot="19440000">
          <a:off x="997979" y="883787"/>
          <a:ext cx="574395" cy="192293"/>
        </a:xfrm>
        <a:prstGeom prst="lef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latin typeface="High Tower Text" pitchFamily="18" charset="0"/>
            <a:cs typeface="Vijaya" pitchFamily="34" charset="0"/>
          </a:endParaRPr>
        </a:p>
      </dsp:txBody>
      <dsp:txXfrm>
        <a:off x="1055667" y="922246"/>
        <a:ext cx="459019" cy="11537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58A167-FE77-4183-A07A-5D21121383C2}">
      <dsp:nvSpPr>
        <dsp:cNvPr id="0" name=""/>
        <dsp:cNvSpPr/>
      </dsp:nvSpPr>
      <dsp:spPr>
        <a:xfrm>
          <a:off x="408525" y="227754"/>
          <a:ext cx="3224723" cy="3224723"/>
        </a:xfrm>
        <a:prstGeom prst="circularArrow">
          <a:avLst>
            <a:gd name="adj1" fmla="val 5544"/>
            <a:gd name="adj2" fmla="val 330680"/>
            <a:gd name="adj3" fmla="val 13905377"/>
            <a:gd name="adj4" fmla="val 17307674"/>
            <a:gd name="adj5" fmla="val 575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98F06B2-AD14-4AE5-83AC-267CD73FE6F3}">
      <dsp:nvSpPr>
        <dsp:cNvPr id="0" name=""/>
        <dsp:cNvSpPr/>
      </dsp:nvSpPr>
      <dsp:spPr>
        <a:xfrm>
          <a:off x="1308445" y="243827"/>
          <a:ext cx="1424883" cy="7124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cs typeface="Vijaya" pitchFamily="34" charset="0"/>
            </a:rPr>
            <a:t>Spirit</a:t>
          </a:r>
        </a:p>
      </dsp:txBody>
      <dsp:txXfrm>
        <a:off x="1343224" y="278606"/>
        <a:ext cx="1355325" cy="642883"/>
      </dsp:txXfrm>
    </dsp:sp>
    <dsp:sp modelId="{1917628A-5DE6-426B-AA74-6DF21F6805DA}">
      <dsp:nvSpPr>
        <dsp:cNvPr id="0" name=""/>
        <dsp:cNvSpPr/>
      </dsp:nvSpPr>
      <dsp:spPr>
        <a:xfrm>
          <a:off x="2616289" y="1194031"/>
          <a:ext cx="1424883" cy="7124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cs typeface="Vijaya" pitchFamily="34" charset="0"/>
            </a:rPr>
            <a:t>Ideologi</a:t>
          </a:r>
        </a:p>
      </dsp:txBody>
      <dsp:txXfrm>
        <a:off x="2651068" y="1228810"/>
        <a:ext cx="1355325" cy="642883"/>
      </dsp:txXfrm>
    </dsp:sp>
    <dsp:sp modelId="{055CA631-A066-47E8-A703-B3445A12BF24}">
      <dsp:nvSpPr>
        <dsp:cNvPr id="0" name=""/>
        <dsp:cNvSpPr/>
      </dsp:nvSpPr>
      <dsp:spPr>
        <a:xfrm>
          <a:off x="2116737" y="2731494"/>
          <a:ext cx="1424883" cy="7124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cs typeface="Vijaya" pitchFamily="34" charset="0"/>
            </a:rPr>
            <a:t>Jenis Manusia</a:t>
          </a:r>
        </a:p>
      </dsp:txBody>
      <dsp:txXfrm>
        <a:off x="2151516" y="2766273"/>
        <a:ext cx="1355325" cy="642883"/>
      </dsp:txXfrm>
    </dsp:sp>
    <dsp:sp modelId="{00C82E68-F592-404F-95B1-26CB84814A32}">
      <dsp:nvSpPr>
        <dsp:cNvPr id="0" name=""/>
        <dsp:cNvSpPr/>
      </dsp:nvSpPr>
      <dsp:spPr>
        <a:xfrm>
          <a:off x="500153" y="2731494"/>
          <a:ext cx="1424883" cy="7124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cs typeface="Vijaya" pitchFamily="34" charset="0"/>
            </a:rPr>
            <a:t>Bentuk Masyarakat</a:t>
          </a:r>
        </a:p>
      </dsp:txBody>
      <dsp:txXfrm>
        <a:off x="534932" y="2766273"/>
        <a:ext cx="1355325" cy="642883"/>
      </dsp:txXfrm>
    </dsp:sp>
    <dsp:sp modelId="{AC5FD843-9DEF-4647-A3C8-17353077AEA0}">
      <dsp:nvSpPr>
        <dsp:cNvPr id="0" name=""/>
        <dsp:cNvSpPr/>
      </dsp:nvSpPr>
      <dsp:spPr>
        <a:xfrm>
          <a:off x="601" y="1194031"/>
          <a:ext cx="1424883" cy="71244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a:latin typeface="High Tower Text" pitchFamily="18" charset="0"/>
              <a:cs typeface="Vijaya" pitchFamily="34" charset="0"/>
            </a:rPr>
            <a:t>Strategi Nasional</a:t>
          </a:r>
        </a:p>
      </dsp:txBody>
      <dsp:txXfrm>
        <a:off x="35380" y="1228810"/>
        <a:ext cx="1355325" cy="64288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D84E05-9752-49CC-9C72-41DD2DA05B77}">
      <dsp:nvSpPr>
        <dsp:cNvPr id="0" name=""/>
        <dsp:cNvSpPr/>
      </dsp:nvSpPr>
      <dsp:spPr>
        <a:xfrm>
          <a:off x="1616075" y="0"/>
          <a:ext cx="808037" cy="737552"/>
        </a:xfrm>
        <a:prstGeom prst="trapezoid">
          <a:avLst>
            <a:gd name="adj" fmla="val 5477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solidFill>
                <a:sysClr val="windowText" lastClr="000000"/>
              </a:solidFill>
              <a:latin typeface="High Tower Text" pitchFamily="18" charset="0"/>
            </a:rPr>
            <a:t>Presiden </a:t>
          </a:r>
          <a:endParaRPr lang="id-ID" sz="1600" kern="1200" dirty="0">
            <a:solidFill>
              <a:sysClr val="windowText" lastClr="000000"/>
            </a:solidFill>
            <a:latin typeface="High Tower Text" pitchFamily="18" charset="0"/>
          </a:endParaRPr>
        </a:p>
      </dsp:txBody>
      <dsp:txXfrm>
        <a:off x="1616075" y="0"/>
        <a:ext cx="808037" cy="737552"/>
      </dsp:txXfrm>
    </dsp:sp>
    <dsp:sp modelId="{9C3E8E71-4CDB-4E06-A945-552F48FDEBBD}">
      <dsp:nvSpPr>
        <dsp:cNvPr id="0" name=""/>
        <dsp:cNvSpPr/>
      </dsp:nvSpPr>
      <dsp:spPr>
        <a:xfrm>
          <a:off x="1212056" y="737552"/>
          <a:ext cx="1616075" cy="737552"/>
        </a:xfrm>
        <a:prstGeom prst="trapezoid">
          <a:avLst>
            <a:gd name="adj" fmla="val 5477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solidFill>
                <a:sysClr val="windowText" lastClr="000000"/>
              </a:solidFill>
              <a:latin typeface="High Tower Text" pitchFamily="18" charset="0"/>
            </a:rPr>
            <a:t>Militer</a:t>
          </a:r>
          <a:endParaRPr lang="id-ID" sz="1600" kern="1200" dirty="0">
            <a:solidFill>
              <a:sysClr val="windowText" lastClr="000000"/>
            </a:solidFill>
            <a:latin typeface="High Tower Text" pitchFamily="18" charset="0"/>
          </a:endParaRPr>
        </a:p>
      </dsp:txBody>
      <dsp:txXfrm>
        <a:off x="1494869" y="737552"/>
        <a:ext cx="1050448" cy="737552"/>
      </dsp:txXfrm>
    </dsp:sp>
    <dsp:sp modelId="{59DD59B4-1834-4F91-9A59-7308CAD8D35B}">
      <dsp:nvSpPr>
        <dsp:cNvPr id="0" name=""/>
        <dsp:cNvSpPr/>
      </dsp:nvSpPr>
      <dsp:spPr>
        <a:xfrm>
          <a:off x="808037" y="1475105"/>
          <a:ext cx="2424112" cy="737552"/>
        </a:xfrm>
        <a:prstGeom prst="trapezoid">
          <a:avLst>
            <a:gd name="adj" fmla="val 5477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solidFill>
                <a:sysClr val="windowText" lastClr="000000"/>
              </a:solidFill>
              <a:latin typeface="High Tower Text" pitchFamily="18" charset="0"/>
            </a:rPr>
            <a:t>Pengusaha</a:t>
          </a:r>
          <a:endParaRPr lang="id-ID" sz="1600" kern="1200" dirty="0">
            <a:solidFill>
              <a:sysClr val="windowText" lastClr="000000"/>
            </a:solidFill>
            <a:latin typeface="High Tower Text" pitchFamily="18" charset="0"/>
          </a:endParaRPr>
        </a:p>
      </dsp:txBody>
      <dsp:txXfrm>
        <a:off x="1232257" y="1475105"/>
        <a:ext cx="1575673" cy="737552"/>
      </dsp:txXfrm>
    </dsp:sp>
    <dsp:sp modelId="{557E8741-84C1-4470-96AA-3E2C68A9004D}">
      <dsp:nvSpPr>
        <dsp:cNvPr id="0" name=""/>
        <dsp:cNvSpPr/>
      </dsp:nvSpPr>
      <dsp:spPr>
        <a:xfrm>
          <a:off x="404018" y="2212657"/>
          <a:ext cx="3232150" cy="737552"/>
        </a:xfrm>
        <a:prstGeom prst="trapezoid">
          <a:avLst>
            <a:gd name="adj" fmla="val 5477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a:solidFill>
                <a:sysClr val="windowText" lastClr="000000"/>
              </a:solidFill>
              <a:latin typeface="High Tower Text" pitchFamily="18" charset="0"/>
            </a:rPr>
            <a:t>Golongan Karya</a:t>
          </a:r>
        </a:p>
      </dsp:txBody>
      <dsp:txXfrm>
        <a:off x="969645" y="2212657"/>
        <a:ext cx="2100897" cy="737552"/>
      </dsp:txXfrm>
    </dsp:sp>
    <dsp:sp modelId="{CDA662D2-422A-4F57-BCE0-D8C296EC4BB9}">
      <dsp:nvSpPr>
        <dsp:cNvPr id="0" name=""/>
        <dsp:cNvSpPr/>
      </dsp:nvSpPr>
      <dsp:spPr>
        <a:xfrm>
          <a:off x="0" y="2950210"/>
          <a:ext cx="4040188" cy="737552"/>
        </a:xfrm>
        <a:prstGeom prst="trapezoid">
          <a:avLst>
            <a:gd name="adj" fmla="val 54778"/>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a:solidFill>
                <a:sysClr val="windowText" lastClr="000000"/>
              </a:solidFill>
              <a:latin typeface="High Tower Text" pitchFamily="18" charset="0"/>
            </a:rPr>
            <a:t>Birokrat</a:t>
          </a:r>
        </a:p>
      </dsp:txBody>
      <dsp:txXfrm>
        <a:off x="707032" y="2950210"/>
        <a:ext cx="2626122" cy="73755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768125-ECA2-45B6-9D8F-3684CE9F40DA}">
      <dsp:nvSpPr>
        <dsp:cNvPr id="0" name=""/>
        <dsp:cNvSpPr/>
      </dsp:nvSpPr>
      <dsp:spPr>
        <a:xfrm>
          <a:off x="1616709" y="0"/>
          <a:ext cx="808355" cy="737552"/>
        </a:xfrm>
        <a:prstGeom prst="trapezoid">
          <a:avLst>
            <a:gd name="adj" fmla="val 548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solidFill>
                <a:sysClr val="windowText" lastClr="000000"/>
              </a:solidFill>
              <a:latin typeface="High Tower Text" pitchFamily="18" charset="0"/>
            </a:rPr>
            <a:t>Presiden</a:t>
          </a:r>
          <a:endParaRPr lang="id-ID" sz="1600" kern="1200" dirty="0">
            <a:solidFill>
              <a:sysClr val="windowText" lastClr="000000"/>
            </a:solidFill>
            <a:latin typeface="High Tower Text" pitchFamily="18" charset="0"/>
          </a:endParaRPr>
        </a:p>
      </dsp:txBody>
      <dsp:txXfrm>
        <a:off x="1616709" y="0"/>
        <a:ext cx="808355" cy="737552"/>
      </dsp:txXfrm>
    </dsp:sp>
    <dsp:sp modelId="{1B1E815F-2A98-42B0-B3DB-3FA12BC0D13E}">
      <dsp:nvSpPr>
        <dsp:cNvPr id="0" name=""/>
        <dsp:cNvSpPr/>
      </dsp:nvSpPr>
      <dsp:spPr>
        <a:xfrm>
          <a:off x="1177724" y="708625"/>
          <a:ext cx="1616710" cy="737552"/>
        </a:xfrm>
        <a:prstGeom prst="trapezoid">
          <a:avLst>
            <a:gd name="adj" fmla="val 548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a:solidFill>
                <a:sysClr val="windowText" lastClr="000000"/>
              </a:solidFill>
              <a:latin typeface="High Tower Text" pitchFamily="18" charset="0"/>
            </a:rPr>
            <a:t>Pengusaha</a:t>
          </a:r>
        </a:p>
      </dsp:txBody>
      <dsp:txXfrm>
        <a:off x="1460648" y="708625"/>
        <a:ext cx="1050861" cy="737552"/>
      </dsp:txXfrm>
    </dsp:sp>
    <dsp:sp modelId="{BCBABA04-1C7F-4CAE-A974-C7345EBBC712}">
      <dsp:nvSpPr>
        <dsp:cNvPr id="0" name=""/>
        <dsp:cNvSpPr/>
      </dsp:nvSpPr>
      <dsp:spPr>
        <a:xfrm>
          <a:off x="808354" y="1475105"/>
          <a:ext cx="2425065" cy="737552"/>
        </a:xfrm>
        <a:prstGeom prst="trapezoid">
          <a:avLst>
            <a:gd name="adj" fmla="val 548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solidFill>
                <a:sysClr val="windowText" lastClr="000000"/>
              </a:solidFill>
              <a:latin typeface="High Tower Text" pitchFamily="18" charset="0"/>
            </a:rPr>
            <a:t>Media</a:t>
          </a:r>
          <a:endParaRPr lang="id-ID" sz="1600" kern="1200" dirty="0">
            <a:solidFill>
              <a:sysClr val="windowText" lastClr="000000"/>
            </a:solidFill>
            <a:latin typeface="High Tower Text" pitchFamily="18" charset="0"/>
          </a:endParaRPr>
        </a:p>
      </dsp:txBody>
      <dsp:txXfrm>
        <a:off x="1232741" y="1475105"/>
        <a:ext cx="1576292" cy="737552"/>
      </dsp:txXfrm>
    </dsp:sp>
    <dsp:sp modelId="{29759F4B-9238-4BE3-8300-36DF1C725416}">
      <dsp:nvSpPr>
        <dsp:cNvPr id="0" name=""/>
        <dsp:cNvSpPr/>
      </dsp:nvSpPr>
      <dsp:spPr>
        <a:xfrm>
          <a:off x="404177" y="2212657"/>
          <a:ext cx="3233420" cy="737552"/>
        </a:xfrm>
        <a:prstGeom prst="trapezoid">
          <a:avLst>
            <a:gd name="adj" fmla="val 548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a:solidFill>
                <a:sysClr val="windowText" lastClr="000000"/>
              </a:solidFill>
              <a:latin typeface="High Tower Text" pitchFamily="18" charset="0"/>
            </a:rPr>
            <a:t>Partai Politik</a:t>
          </a:r>
        </a:p>
      </dsp:txBody>
      <dsp:txXfrm>
        <a:off x="970025" y="2212657"/>
        <a:ext cx="2101723" cy="737552"/>
      </dsp:txXfrm>
    </dsp:sp>
    <dsp:sp modelId="{CB5161BE-2910-4C37-AD37-382605FC822D}">
      <dsp:nvSpPr>
        <dsp:cNvPr id="0" name=""/>
        <dsp:cNvSpPr/>
      </dsp:nvSpPr>
      <dsp:spPr>
        <a:xfrm>
          <a:off x="0" y="2950210"/>
          <a:ext cx="4041775" cy="737552"/>
        </a:xfrm>
        <a:prstGeom prst="trapezoid">
          <a:avLst>
            <a:gd name="adj" fmla="val 548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id-ID" sz="1600" kern="1200" dirty="0" smtClean="0">
              <a:solidFill>
                <a:sysClr val="windowText" lastClr="000000"/>
              </a:solidFill>
              <a:latin typeface="High Tower Text" pitchFamily="18" charset="0"/>
            </a:rPr>
            <a:t>Militer</a:t>
          </a:r>
          <a:endParaRPr lang="id-ID" sz="1600" kern="1200" dirty="0">
            <a:solidFill>
              <a:sysClr val="windowText" lastClr="000000"/>
            </a:solidFill>
            <a:latin typeface="High Tower Text" pitchFamily="18" charset="0"/>
          </a:endParaRPr>
        </a:p>
      </dsp:txBody>
      <dsp:txXfrm>
        <a:off x="707310" y="2950210"/>
        <a:ext cx="2627153" cy="73755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D321B7-72E4-4F4B-8F09-931BA0F91887}">
      <dsp:nvSpPr>
        <dsp:cNvPr id="0" name=""/>
        <dsp:cNvSpPr/>
      </dsp:nvSpPr>
      <dsp:spPr>
        <a:xfrm>
          <a:off x="0" y="597693"/>
          <a:ext cx="5943600" cy="3714749"/>
        </a:xfrm>
        <a:prstGeom prst="swooshArrow">
          <a:avLst>
            <a:gd name="adj1" fmla="val 25000"/>
            <a:gd name="adj2" fmla="val 25000"/>
          </a:avLst>
        </a:prstGeom>
        <a:solidFill>
          <a:schemeClr val="accent1">
            <a:tint val="40000"/>
            <a:hueOff val="0"/>
            <a:satOff val="0"/>
            <a:lumOff val="0"/>
            <a:alphaOff val="0"/>
          </a:schemeClr>
        </a:solidFill>
        <a:ln>
          <a:noFill/>
        </a:ln>
        <a:effectLst/>
        <a:sp3d z="-152400" extrusionH="63500" prstMaterial="matte">
          <a:bevelT w="44450" h="6350" prst="relaxedInset"/>
          <a:contourClr>
            <a:schemeClr val="bg1"/>
          </a:contourClr>
        </a:sp3d>
      </dsp:spPr>
      <dsp:style>
        <a:lnRef idx="0">
          <a:scrgbClr r="0" g="0" b="0"/>
        </a:lnRef>
        <a:fillRef idx="1">
          <a:scrgbClr r="0" g="0" b="0"/>
        </a:fillRef>
        <a:effectRef idx="0">
          <a:scrgbClr r="0" g="0" b="0"/>
        </a:effectRef>
        <a:fontRef idx="minor"/>
      </dsp:style>
    </dsp:sp>
    <dsp:sp modelId="{8D44614D-E428-48CA-8064-7D94C20EB7E7}">
      <dsp:nvSpPr>
        <dsp:cNvPr id="0" name=""/>
        <dsp:cNvSpPr/>
      </dsp:nvSpPr>
      <dsp:spPr>
        <a:xfrm>
          <a:off x="804117" y="3161613"/>
          <a:ext cx="154533" cy="154533"/>
        </a:xfrm>
        <a:prstGeom prst="ellipse">
          <a:avLst/>
        </a:prstGeom>
        <a:solidFill>
          <a:schemeClr val="accent1">
            <a:hueOff val="0"/>
            <a:satOff val="0"/>
            <a:lumOff val="0"/>
            <a:alphaOff val="0"/>
          </a:schemeClr>
        </a:solidFill>
        <a:ln>
          <a:noFill/>
        </a:ln>
        <a:effectLst/>
        <a:scene3d>
          <a:camera prst="orthographicFront">
            <a:rot lat="0" lon="0" rev="0"/>
          </a:camera>
          <a:lightRig rig="glow" dir="tl">
            <a:rot lat="0" lon="0" rev="18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319ED594-1CCF-4620-8A76-BF37C055D124}">
      <dsp:nvSpPr>
        <dsp:cNvPr id="0" name=""/>
        <dsp:cNvSpPr/>
      </dsp:nvSpPr>
      <dsp:spPr>
        <a:xfrm>
          <a:off x="881391" y="3238880"/>
          <a:ext cx="1384858" cy="1073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1884" tIns="0" rIns="0" bIns="0" numCol="1" spcCol="1270" anchor="t" anchorCtr="0">
          <a:noAutofit/>
        </a:bodyPr>
        <a:lstStyle/>
        <a:p>
          <a:pPr lvl="0" algn="l" defTabSz="755650">
            <a:lnSpc>
              <a:spcPct val="90000"/>
            </a:lnSpc>
            <a:spcBef>
              <a:spcPct val="0"/>
            </a:spcBef>
            <a:spcAft>
              <a:spcPct val="35000"/>
            </a:spcAft>
          </a:pPr>
          <a:r>
            <a:rPr lang="en-US" sz="1700" kern="1200" smtClean="0">
              <a:solidFill>
                <a:srgbClr val="FF0000"/>
              </a:solidFill>
            </a:rPr>
            <a:t>Kembali Ke Majapahit Era</a:t>
          </a:r>
        </a:p>
        <a:p>
          <a:pPr lvl="0" algn="l" defTabSz="755650">
            <a:lnSpc>
              <a:spcPct val="90000"/>
            </a:lnSpc>
            <a:spcBef>
              <a:spcPct val="0"/>
            </a:spcBef>
            <a:spcAft>
              <a:spcPct val="35000"/>
            </a:spcAft>
          </a:pPr>
          <a:r>
            <a:rPr lang="en-US" sz="1700" kern="1200" smtClean="0">
              <a:solidFill>
                <a:srgbClr val="FF0000"/>
              </a:solidFill>
            </a:rPr>
            <a:t>2050-an</a:t>
          </a:r>
          <a:endParaRPr lang="id-ID" sz="1700" kern="1200" dirty="0">
            <a:solidFill>
              <a:srgbClr val="FF0000"/>
            </a:solidFill>
          </a:endParaRPr>
        </a:p>
      </dsp:txBody>
      <dsp:txXfrm>
        <a:off x="881391" y="3238880"/>
        <a:ext cx="1384858" cy="1073562"/>
      </dsp:txXfrm>
    </dsp:sp>
    <dsp:sp modelId="{EF510EF9-EDA0-4F99-8439-8BB8762802DB}">
      <dsp:nvSpPr>
        <dsp:cNvPr id="0" name=""/>
        <dsp:cNvSpPr/>
      </dsp:nvSpPr>
      <dsp:spPr>
        <a:xfrm>
          <a:off x="2168173" y="2151944"/>
          <a:ext cx="279349" cy="279349"/>
        </a:xfrm>
        <a:prstGeom prst="ellipse">
          <a:avLst/>
        </a:prstGeom>
        <a:solidFill>
          <a:schemeClr val="accent1">
            <a:hueOff val="0"/>
            <a:satOff val="0"/>
            <a:lumOff val="0"/>
            <a:alphaOff val="0"/>
          </a:schemeClr>
        </a:solidFill>
        <a:ln>
          <a:noFill/>
        </a:ln>
        <a:effectLst/>
        <a:scene3d>
          <a:camera prst="orthographicFront">
            <a:rot lat="0" lon="0" rev="0"/>
          </a:camera>
          <a:lightRig rig="glow" dir="tl">
            <a:rot lat="0" lon="0" rev="18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7D9A0A58-AF76-4929-BCA9-B658C0D39FF1}">
      <dsp:nvSpPr>
        <dsp:cNvPr id="0" name=""/>
        <dsp:cNvSpPr/>
      </dsp:nvSpPr>
      <dsp:spPr>
        <a:xfrm>
          <a:off x="2307852" y="2291619"/>
          <a:ext cx="1426464" cy="20208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8021" tIns="0" rIns="0" bIns="0" numCol="1" spcCol="1270" anchor="t" anchorCtr="0">
          <a:noAutofit/>
        </a:bodyPr>
        <a:lstStyle/>
        <a:p>
          <a:pPr lvl="0" algn="l" defTabSz="755650">
            <a:lnSpc>
              <a:spcPct val="90000"/>
            </a:lnSpc>
            <a:spcBef>
              <a:spcPct val="0"/>
            </a:spcBef>
            <a:spcAft>
              <a:spcPct val="35000"/>
            </a:spcAft>
          </a:pPr>
          <a:r>
            <a:rPr lang="en-US" sz="1700" kern="1200" dirty="0" err="1" smtClean="0">
              <a:solidFill>
                <a:srgbClr val="FF0000"/>
              </a:solidFill>
            </a:rPr>
            <a:t>Balkanisasi</a:t>
          </a:r>
          <a:r>
            <a:rPr lang="en-US" sz="1700" kern="1200" dirty="0" smtClean="0">
              <a:solidFill>
                <a:srgbClr val="FF0000"/>
              </a:solidFill>
            </a:rPr>
            <a:t> Nusantara</a:t>
          </a:r>
        </a:p>
        <a:p>
          <a:pPr lvl="0" algn="l" defTabSz="755650">
            <a:lnSpc>
              <a:spcPct val="90000"/>
            </a:lnSpc>
            <a:spcBef>
              <a:spcPct val="0"/>
            </a:spcBef>
            <a:spcAft>
              <a:spcPct val="35000"/>
            </a:spcAft>
          </a:pPr>
          <a:r>
            <a:rPr lang="en-US" sz="1700" kern="1200" dirty="0" smtClean="0">
              <a:solidFill>
                <a:srgbClr val="FF0000"/>
              </a:solidFill>
            </a:rPr>
            <a:t>2050-2080-an</a:t>
          </a:r>
          <a:endParaRPr lang="id-ID" sz="1700" kern="1200" dirty="0">
            <a:solidFill>
              <a:srgbClr val="FF0000"/>
            </a:solidFill>
          </a:endParaRPr>
        </a:p>
      </dsp:txBody>
      <dsp:txXfrm>
        <a:off x="2307852" y="2291619"/>
        <a:ext cx="1426464" cy="2020823"/>
      </dsp:txXfrm>
    </dsp:sp>
    <dsp:sp modelId="{F7D0A75D-2696-4AFA-8E07-2AF7162D5098}">
      <dsp:nvSpPr>
        <dsp:cNvPr id="0" name=""/>
        <dsp:cNvSpPr/>
      </dsp:nvSpPr>
      <dsp:spPr>
        <a:xfrm>
          <a:off x="3808607" y="1537525"/>
          <a:ext cx="386334" cy="386334"/>
        </a:xfrm>
        <a:prstGeom prst="ellipse">
          <a:avLst/>
        </a:prstGeom>
        <a:solidFill>
          <a:schemeClr val="accent1">
            <a:hueOff val="0"/>
            <a:satOff val="0"/>
            <a:lumOff val="0"/>
            <a:alphaOff val="0"/>
          </a:schemeClr>
        </a:solidFill>
        <a:ln>
          <a:noFill/>
        </a:ln>
        <a:effectLst/>
        <a:scene3d>
          <a:camera prst="orthographicFront">
            <a:rot lat="0" lon="0" rev="0"/>
          </a:camera>
          <a:lightRig rig="glow" dir="tl">
            <a:rot lat="0" lon="0" rev="1800000"/>
          </a:lightRig>
        </a:scene3d>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A8280708-C8F0-431F-8D14-B6646F0D2734}">
      <dsp:nvSpPr>
        <dsp:cNvPr id="0" name=""/>
        <dsp:cNvSpPr/>
      </dsp:nvSpPr>
      <dsp:spPr>
        <a:xfrm>
          <a:off x="4001778" y="1730692"/>
          <a:ext cx="1426464" cy="25817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4710" tIns="0" rIns="0" bIns="0" numCol="1" spcCol="1270" anchor="t" anchorCtr="0">
          <a:noAutofit/>
        </a:bodyPr>
        <a:lstStyle/>
        <a:p>
          <a:pPr lvl="0" algn="l" defTabSz="755650">
            <a:lnSpc>
              <a:spcPct val="90000"/>
            </a:lnSpc>
            <a:spcBef>
              <a:spcPct val="0"/>
            </a:spcBef>
            <a:spcAft>
              <a:spcPct val="35000"/>
            </a:spcAft>
          </a:pPr>
          <a:r>
            <a:rPr lang="en-US" sz="1700" kern="1200" dirty="0" smtClean="0">
              <a:solidFill>
                <a:srgbClr val="FF0000"/>
              </a:solidFill>
            </a:rPr>
            <a:t>Indonesia </a:t>
          </a:r>
          <a:r>
            <a:rPr lang="en-US" sz="1700" kern="1200" dirty="0" err="1" smtClean="0">
              <a:solidFill>
                <a:srgbClr val="FF0000"/>
              </a:solidFill>
            </a:rPr>
            <a:t>Baru</a:t>
          </a:r>
          <a:endParaRPr lang="en-US" sz="1700" kern="1200" dirty="0" smtClean="0">
            <a:solidFill>
              <a:srgbClr val="FF0000"/>
            </a:solidFill>
          </a:endParaRPr>
        </a:p>
        <a:p>
          <a:pPr lvl="0" algn="l" defTabSz="755650">
            <a:lnSpc>
              <a:spcPct val="90000"/>
            </a:lnSpc>
            <a:spcBef>
              <a:spcPct val="0"/>
            </a:spcBef>
            <a:spcAft>
              <a:spcPct val="35000"/>
            </a:spcAft>
          </a:pPr>
          <a:r>
            <a:rPr lang="en-US" sz="1700" kern="1200" dirty="0" smtClean="0">
              <a:solidFill>
                <a:srgbClr val="FF0000"/>
              </a:solidFill>
            </a:rPr>
            <a:t>2080 – 2010-an</a:t>
          </a:r>
          <a:endParaRPr lang="id-ID" sz="1700" kern="1200" dirty="0">
            <a:solidFill>
              <a:srgbClr val="FF0000"/>
            </a:solidFill>
          </a:endParaRPr>
        </a:p>
      </dsp:txBody>
      <dsp:txXfrm>
        <a:off x="4001778" y="1730692"/>
        <a:ext cx="1426464" cy="258175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1B6E97-F4F4-49A3-88C1-77FCC6130626}">
      <dsp:nvSpPr>
        <dsp:cNvPr id="0" name=""/>
        <dsp:cNvSpPr/>
      </dsp:nvSpPr>
      <dsp:spPr>
        <a:xfrm>
          <a:off x="2350554" y="597954"/>
          <a:ext cx="3985690" cy="3985690"/>
        </a:xfrm>
        <a:prstGeom prst="blockArc">
          <a:avLst>
            <a:gd name="adj1" fmla="val 10800000"/>
            <a:gd name="adj2" fmla="val 1620000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ED39418-D033-46F7-90E1-CC1B5E7BEB44}">
      <dsp:nvSpPr>
        <dsp:cNvPr id="0" name=""/>
        <dsp:cNvSpPr/>
      </dsp:nvSpPr>
      <dsp:spPr>
        <a:xfrm>
          <a:off x="2350554" y="597954"/>
          <a:ext cx="3985690" cy="3985690"/>
        </a:xfrm>
        <a:prstGeom prst="blockArc">
          <a:avLst>
            <a:gd name="adj1" fmla="val 5400000"/>
            <a:gd name="adj2" fmla="val 1080000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7664AD-09A7-4C8E-9F3D-74B5DC9E5650}">
      <dsp:nvSpPr>
        <dsp:cNvPr id="0" name=""/>
        <dsp:cNvSpPr/>
      </dsp:nvSpPr>
      <dsp:spPr>
        <a:xfrm>
          <a:off x="2350554" y="597954"/>
          <a:ext cx="3985690" cy="3985690"/>
        </a:xfrm>
        <a:prstGeom prst="blockArc">
          <a:avLst>
            <a:gd name="adj1" fmla="val 0"/>
            <a:gd name="adj2" fmla="val 540000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01A3E1-6B4D-47DF-AE61-5973668A923D}">
      <dsp:nvSpPr>
        <dsp:cNvPr id="0" name=""/>
        <dsp:cNvSpPr/>
      </dsp:nvSpPr>
      <dsp:spPr>
        <a:xfrm>
          <a:off x="2350554" y="597954"/>
          <a:ext cx="3985690" cy="3985690"/>
        </a:xfrm>
        <a:prstGeom prst="blockArc">
          <a:avLst>
            <a:gd name="adj1" fmla="val 16200000"/>
            <a:gd name="adj2" fmla="val 0"/>
            <a:gd name="adj3" fmla="val 464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2B43123-EF2E-4013-A9D0-AEC36244DF17}">
      <dsp:nvSpPr>
        <dsp:cNvPr id="0" name=""/>
        <dsp:cNvSpPr/>
      </dsp:nvSpPr>
      <dsp:spPr>
        <a:xfrm>
          <a:off x="3426153" y="1673553"/>
          <a:ext cx="1834492" cy="183449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smtClean="0">
              <a:solidFill>
                <a:srgbClr val="FF0000"/>
              </a:solidFill>
            </a:rPr>
            <a:t>Terorisme</a:t>
          </a:r>
          <a:r>
            <a:rPr lang="en-US" sz="1400" kern="1200" dirty="0" smtClean="0">
              <a:solidFill>
                <a:srgbClr val="FF0000"/>
              </a:solidFill>
            </a:rPr>
            <a:t> </a:t>
          </a:r>
          <a:endParaRPr lang="id-ID" sz="1400" kern="1200" dirty="0">
            <a:solidFill>
              <a:srgbClr val="FF0000"/>
            </a:solidFill>
          </a:endParaRPr>
        </a:p>
      </dsp:txBody>
      <dsp:txXfrm>
        <a:off x="3694808" y="1942208"/>
        <a:ext cx="1297182" cy="1297182"/>
      </dsp:txXfrm>
    </dsp:sp>
    <dsp:sp modelId="{1764E05E-93C3-4657-BB23-012961027017}">
      <dsp:nvSpPr>
        <dsp:cNvPr id="0" name=""/>
        <dsp:cNvSpPr/>
      </dsp:nvSpPr>
      <dsp:spPr>
        <a:xfrm>
          <a:off x="3701327" y="2111"/>
          <a:ext cx="1284144" cy="12841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smtClean="0"/>
            <a:t>Pemikiran</a:t>
          </a:r>
          <a:endParaRPr lang="id-ID" sz="1400" kern="1200" dirty="0"/>
        </a:p>
      </dsp:txBody>
      <dsp:txXfrm>
        <a:off x="3889386" y="190170"/>
        <a:ext cx="908026" cy="908026"/>
      </dsp:txXfrm>
    </dsp:sp>
    <dsp:sp modelId="{CD1C00F7-A970-4A92-B395-02C08695764C}">
      <dsp:nvSpPr>
        <dsp:cNvPr id="0" name=""/>
        <dsp:cNvSpPr/>
      </dsp:nvSpPr>
      <dsp:spPr>
        <a:xfrm>
          <a:off x="5647943" y="1948727"/>
          <a:ext cx="1284144" cy="12841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smtClean="0"/>
            <a:t>Kelompok</a:t>
          </a:r>
          <a:endParaRPr lang="id-ID" sz="1400" kern="1200" dirty="0"/>
        </a:p>
      </dsp:txBody>
      <dsp:txXfrm>
        <a:off x="5836002" y="2136786"/>
        <a:ext cx="908026" cy="908026"/>
      </dsp:txXfrm>
    </dsp:sp>
    <dsp:sp modelId="{222836BA-25B9-4DBC-9567-CE4AC1E3E92D}">
      <dsp:nvSpPr>
        <dsp:cNvPr id="0" name=""/>
        <dsp:cNvSpPr/>
      </dsp:nvSpPr>
      <dsp:spPr>
        <a:xfrm>
          <a:off x="3701327" y="3895343"/>
          <a:ext cx="1284144" cy="12841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smtClean="0"/>
            <a:t>Konsep</a:t>
          </a:r>
          <a:endParaRPr lang="id-ID" sz="1400" kern="1200" dirty="0"/>
        </a:p>
      </dsp:txBody>
      <dsp:txXfrm>
        <a:off x="3889386" y="4083402"/>
        <a:ext cx="908026" cy="908026"/>
      </dsp:txXfrm>
    </dsp:sp>
    <dsp:sp modelId="{100CCC49-EAD1-416A-B2DB-178956B192D3}">
      <dsp:nvSpPr>
        <dsp:cNvPr id="0" name=""/>
        <dsp:cNvSpPr/>
      </dsp:nvSpPr>
      <dsp:spPr>
        <a:xfrm>
          <a:off x="1754711" y="1948727"/>
          <a:ext cx="1284144" cy="128414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err="1" smtClean="0"/>
            <a:t>Skenario</a:t>
          </a:r>
          <a:endParaRPr lang="id-ID" sz="1400" kern="1200" dirty="0"/>
        </a:p>
      </dsp:txBody>
      <dsp:txXfrm>
        <a:off x="1942770" y="2136786"/>
        <a:ext cx="908026" cy="90802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97B11-20E4-431B-AD5D-4F88BFC8B24A}">
      <dsp:nvSpPr>
        <dsp:cNvPr id="0" name=""/>
        <dsp:cNvSpPr/>
      </dsp:nvSpPr>
      <dsp:spPr>
        <a:xfrm>
          <a:off x="1633537" y="0"/>
          <a:ext cx="466725" cy="533400"/>
        </a:xfrm>
        <a:prstGeom prst="trapezoid">
          <a:avLst>
            <a:gd name="adj"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8</a:t>
          </a:r>
          <a:endParaRPr lang="en-US" sz="3200" kern="1200" dirty="0"/>
        </a:p>
      </dsp:txBody>
      <dsp:txXfrm>
        <a:off x="1633537" y="0"/>
        <a:ext cx="466725" cy="533400"/>
      </dsp:txXfrm>
    </dsp:sp>
    <dsp:sp modelId="{A0C584C3-7C2B-424B-BF09-CB9195F18DE3}">
      <dsp:nvSpPr>
        <dsp:cNvPr id="0" name=""/>
        <dsp:cNvSpPr/>
      </dsp:nvSpPr>
      <dsp:spPr>
        <a:xfrm>
          <a:off x="1400174" y="533400"/>
          <a:ext cx="933450" cy="533400"/>
        </a:xfrm>
        <a:prstGeom prst="trapezoid">
          <a:avLst>
            <a:gd name="adj" fmla="val 43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7</a:t>
          </a:r>
          <a:endParaRPr lang="en-US" sz="3200" kern="1200" dirty="0"/>
        </a:p>
      </dsp:txBody>
      <dsp:txXfrm>
        <a:off x="1563528" y="533400"/>
        <a:ext cx="606742" cy="533400"/>
      </dsp:txXfrm>
    </dsp:sp>
    <dsp:sp modelId="{436901E5-3F03-4C44-8EDE-09629C0EB569}">
      <dsp:nvSpPr>
        <dsp:cNvPr id="0" name=""/>
        <dsp:cNvSpPr/>
      </dsp:nvSpPr>
      <dsp:spPr>
        <a:xfrm>
          <a:off x="1166812" y="1066800"/>
          <a:ext cx="1400175" cy="533400"/>
        </a:xfrm>
        <a:prstGeom prst="trapezoid">
          <a:avLst>
            <a:gd name="adj" fmla="val 43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6</a:t>
          </a:r>
          <a:endParaRPr lang="en-US" sz="3200" kern="1200" dirty="0"/>
        </a:p>
      </dsp:txBody>
      <dsp:txXfrm>
        <a:off x="1411843" y="1066800"/>
        <a:ext cx="910113" cy="533400"/>
      </dsp:txXfrm>
    </dsp:sp>
    <dsp:sp modelId="{6FC5EA5F-456C-41CA-B65C-1C6048C66CBA}">
      <dsp:nvSpPr>
        <dsp:cNvPr id="0" name=""/>
        <dsp:cNvSpPr/>
      </dsp:nvSpPr>
      <dsp:spPr>
        <a:xfrm>
          <a:off x="933450" y="1600200"/>
          <a:ext cx="1866900" cy="533400"/>
        </a:xfrm>
        <a:prstGeom prst="trapezoid">
          <a:avLst>
            <a:gd name="adj" fmla="val 43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5</a:t>
          </a:r>
          <a:endParaRPr lang="en-US" sz="3200" kern="1200" dirty="0"/>
        </a:p>
      </dsp:txBody>
      <dsp:txXfrm>
        <a:off x="1260157" y="1600200"/>
        <a:ext cx="1213485" cy="533400"/>
      </dsp:txXfrm>
    </dsp:sp>
    <dsp:sp modelId="{BD7F34CF-6F1F-44D9-8293-754BDD45401D}">
      <dsp:nvSpPr>
        <dsp:cNvPr id="0" name=""/>
        <dsp:cNvSpPr/>
      </dsp:nvSpPr>
      <dsp:spPr>
        <a:xfrm>
          <a:off x="700087" y="2133600"/>
          <a:ext cx="2333624" cy="533400"/>
        </a:xfrm>
        <a:prstGeom prst="trapezoid">
          <a:avLst>
            <a:gd name="adj" fmla="val 43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4</a:t>
          </a:r>
          <a:endParaRPr lang="en-US" sz="3200" kern="1200" dirty="0"/>
        </a:p>
      </dsp:txBody>
      <dsp:txXfrm>
        <a:off x="1108471" y="2133600"/>
        <a:ext cx="1516856" cy="533400"/>
      </dsp:txXfrm>
    </dsp:sp>
    <dsp:sp modelId="{289BD846-FD26-49E6-A982-70788F077F0E}">
      <dsp:nvSpPr>
        <dsp:cNvPr id="0" name=""/>
        <dsp:cNvSpPr/>
      </dsp:nvSpPr>
      <dsp:spPr>
        <a:xfrm>
          <a:off x="466725" y="2667000"/>
          <a:ext cx="2800349" cy="533400"/>
        </a:xfrm>
        <a:prstGeom prst="trapezoid">
          <a:avLst>
            <a:gd name="adj" fmla="val 43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3</a:t>
          </a:r>
          <a:endParaRPr lang="en-US" sz="3200" kern="1200" dirty="0"/>
        </a:p>
      </dsp:txBody>
      <dsp:txXfrm>
        <a:off x="956786" y="2667000"/>
        <a:ext cx="1820227" cy="533400"/>
      </dsp:txXfrm>
    </dsp:sp>
    <dsp:sp modelId="{0966825D-5A70-4DE0-B4D6-19934D680C88}">
      <dsp:nvSpPr>
        <dsp:cNvPr id="0" name=""/>
        <dsp:cNvSpPr/>
      </dsp:nvSpPr>
      <dsp:spPr>
        <a:xfrm>
          <a:off x="233362" y="3200399"/>
          <a:ext cx="3267074" cy="533400"/>
        </a:xfrm>
        <a:prstGeom prst="trapezoid">
          <a:avLst>
            <a:gd name="adj" fmla="val 43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2</a:t>
          </a:r>
          <a:endParaRPr lang="en-US" sz="3200" kern="1200" dirty="0"/>
        </a:p>
      </dsp:txBody>
      <dsp:txXfrm>
        <a:off x="805100" y="3200399"/>
        <a:ext cx="2123598" cy="533400"/>
      </dsp:txXfrm>
    </dsp:sp>
    <dsp:sp modelId="{080FD018-6D14-4177-8B7B-A575D7CCE251}">
      <dsp:nvSpPr>
        <dsp:cNvPr id="0" name=""/>
        <dsp:cNvSpPr/>
      </dsp:nvSpPr>
      <dsp:spPr>
        <a:xfrm>
          <a:off x="0" y="3733799"/>
          <a:ext cx="3733799" cy="533400"/>
        </a:xfrm>
        <a:prstGeom prst="trapezoid">
          <a:avLst>
            <a:gd name="adj" fmla="val 4375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1</a:t>
          </a:r>
          <a:endParaRPr lang="en-US" sz="3200" kern="1200" dirty="0"/>
        </a:p>
      </dsp:txBody>
      <dsp:txXfrm>
        <a:off x="653414" y="3733799"/>
        <a:ext cx="2426970" cy="53340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D74E10-A8E9-4FD2-B7F9-8410AA8F0D29}">
      <dsp:nvSpPr>
        <dsp:cNvPr id="0" name=""/>
        <dsp:cNvSpPr/>
      </dsp:nvSpPr>
      <dsp:spPr>
        <a:xfrm rot="5400000">
          <a:off x="6651291" y="-492158"/>
          <a:ext cx="944314" cy="1931037"/>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1">
                  <a:lumMod val="95000"/>
                  <a:lumOff val="5000"/>
                </a:schemeClr>
              </a:solidFill>
            </a:rPr>
            <a:t>Tujuan</a:t>
          </a:r>
          <a:r>
            <a:rPr lang="en-US" sz="1800" kern="1200" dirty="0" smtClean="0">
              <a:solidFill>
                <a:schemeClr val="bg1">
                  <a:lumMod val="95000"/>
                  <a:lumOff val="5000"/>
                </a:schemeClr>
              </a:solidFill>
            </a:rPr>
            <a:t> </a:t>
          </a:r>
          <a:endParaRPr lang="id-ID" sz="1800" kern="1200" dirty="0">
            <a:solidFill>
              <a:schemeClr val="bg1">
                <a:lumMod val="95000"/>
                <a:lumOff val="5000"/>
              </a:schemeClr>
            </a:solidFill>
          </a:endParaRPr>
        </a:p>
      </dsp:txBody>
      <dsp:txXfrm rot="-5400000">
        <a:off x="6479769" y="158589"/>
        <a:ext cx="1287358" cy="629542"/>
      </dsp:txXfrm>
    </dsp:sp>
    <dsp:sp modelId="{1FCD86DB-8311-4B39-B279-6DF9A33C096B}">
      <dsp:nvSpPr>
        <dsp:cNvPr id="0" name=""/>
        <dsp:cNvSpPr/>
      </dsp:nvSpPr>
      <dsp:spPr>
        <a:xfrm>
          <a:off x="4784251" y="191132"/>
          <a:ext cx="1053854" cy="566588"/>
        </a:xfrm>
        <a:prstGeom prst="rect">
          <a:avLst/>
        </a:prstGeom>
        <a:noFill/>
        <a:ln>
          <a:noFill/>
        </a:ln>
        <a:effectLst/>
      </dsp:spPr>
      <dsp:style>
        <a:lnRef idx="0">
          <a:scrgbClr r="0" g="0" b="0"/>
        </a:lnRef>
        <a:fillRef idx="0">
          <a:scrgbClr r="0" g="0" b="0"/>
        </a:fillRef>
        <a:effectRef idx="0">
          <a:scrgbClr r="0" g="0" b="0"/>
        </a:effectRef>
        <a:fontRef idx="minor"/>
      </dsp:style>
    </dsp:sp>
    <dsp:sp modelId="{732AB82E-A419-4DD3-BB2A-15309C5C824B}">
      <dsp:nvSpPr>
        <dsp:cNvPr id="0" name=""/>
        <dsp:cNvSpPr/>
      </dsp:nvSpPr>
      <dsp:spPr>
        <a:xfrm rot="5400000">
          <a:off x="597616" y="-515627"/>
          <a:ext cx="944314" cy="2139547"/>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lumMod val="95000"/>
                  <a:lumOff val="5000"/>
                </a:schemeClr>
              </a:solidFill>
            </a:rPr>
            <a:t>Cara Pandang</a:t>
          </a:r>
          <a:endParaRPr lang="id-ID" sz="1800" kern="1200" dirty="0">
            <a:solidFill>
              <a:schemeClr val="bg1">
                <a:lumMod val="95000"/>
                <a:lumOff val="5000"/>
              </a:schemeClr>
            </a:solidFill>
          </a:endParaRPr>
        </a:p>
      </dsp:txBody>
      <dsp:txXfrm rot="-5400000">
        <a:off x="356591" y="239375"/>
        <a:ext cx="1426365" cy="629542"/>
      </dsp:txXfrm>
    </dsp:sp>
    <dsp:sp modelId="{0F680FDE-73EE-46F2-8824-2BD705852961}">
      <dsp:nvSpPr>
        <dsp:cNvPr id="0" name=""/>
        <dsp:cNvSpPr/>
      </dsp:nvSpPr>
      <dsp:spPr>
        <a:xfrm rot="5400000">
          <a:off x="3552482" y="-597218"/>
          <a:ext cx="944314" cy="2280690"/>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1">
                  <a:lumMod val="95000"/>
                  <a:lumOff val="5000"/>
                </a:schemeClr>
              </a:solidFill>
            </a:rPr>
            <a:t>Implikasi</a:t>
          </a:r>
          <a:r>
            <a:rPr lang="en-US" sz="1800" kern="1200" dirty="0" smtClean="0">
              <a:solidFill>
                <a:schemeClr val="bg1">
                  <a:lumMod val="95000"/>
                  <a:lumOff val="5000"/>
                </a:schemeClr>
              </a:solidFill>
            </a:rPr>
            <a:t> </a:t>
          </a:r>
          <a:endParaRPr lang="id-ID" sz="1800" kern="1200" dirty="0">
            <a:solidFill>
              <a:schemeClr val="bg1">
                <a:lumMod val="95000"/>
                <a:lumOff val="5000"/>
              </a:schemeClr>
            </a:solidFill>
          </a:endParaRPr>
        </a:p>
      </dsp:txBody>
      <dsp:txXfrm rot="-5400000">
        <a:off x="3264409" y="228356"/>
        <a:ext cx="1520460" cy="629542"/>
      </dsp:txXfrm>
    </dsp:sp>
    <dsp:sp modelId="{D6B3327D-FDD8-4E63-82B1-415586B72A82}">
      <dsp:nvSpPr>
        <dsp:cNvPr id="0" name=""/>
        <dsp:cNvSpPr/>
      </dsp:nvSpPr>
      <dsp:spPr>
        <a:xfrm>
          <a:off x="2403527" y="992667"/>
          <a:ext cx="1019859" cy="566588"/>
        </a:xfrm>
        <a:prstGeom prst="rect">
          <a:avLst/>
        </a:prstGeom>
        <a:noFill/>
        <a:ln>
          <a:noFill/>
        </a:ln>
        <a:effectLst/>
      </dsp:spPr>
      <dsp:style>
        <a:lnRef idx="0">
          <a:scrgbClr r="0" g="0" b="0"/>
        </a:lnRef>
        <a:fillRef idx="0">
          <a:scrgbClr r="0" g="0" b="0"/>
        </a:fillRef>
        <a:effectRef idx="0">
          <a:scrgbClr r="0" g="0" b="0"/>
        </a:effectRef>
        <a:fontRef idx="minor"/>
      </dsp:style>
    </dsp:sp>
    <dsp:sp modelId="{30527C8B-0F65-4EB6-B508-E7F6FE8DEA51}">
      <dsp:nvSpPr>
        <dsp:cNvPr id="0" name=""/>
        <dsp:cNvSpPr/>
      </dsp:nvSpPr>
      <dsp:spPr>
        <a:xfrm rot="5400000">
          <a:off x="6571297" y="452905"/>
          <a:ext cx="944314" cy="214127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lumMod val="95000"/>
                  <a:lumOff val="5000"/>
                </a:schemeClr>
              </a:solidFill>
            </a:rPr>
            <a:t>Cara </a:t>
          </a:r>
          <a:r>
            <a:rPr lang="en-US" sz="1800" kern="1200" dirty="0" err="1" smtClean="0">
              <a:solidFill>
                <a:schemeClr val="bg1">
                  <a:lumMod val="95000"/>
                  <a:lumOff val="5000"/>
                </a:schemeClr>
              </a:solidFill>
            </a:rPr>
            <a:t>pandang</a:t>
          </a:r>
          <a:r>
            <a:rPr lang="en-US" sz="1800" kern="1200" dirty="0" smtClean="0">
              <a:solidFill>
                <a:schemeClr val="bg1">
                  <a:lumMod val="95000"/>
                  <a:lumOff val="5000"/>
                </a:schemeClr>
              </a:solidFill>
            </a:rPr>
            <a:t> </a:t>
          </a:r>
          <a:r>
            <a:rPr lang="en-US" sz="1800" kern="1200" dirty="0" err="1" smtClean="0">
              <a:solidFill>
                <a:schemeClr val="bg1">
                  <a:lumMod val="95000"/>
                  <a:lumOff val="5000"/>
                </a:schemeClr>
              </a:solidFill>
            </a:rPr>
            <a:t>Masalah</a:t>
          </a:r>
          <a:endParaRPr lang="id-ID" sz="1800" kern="1200" dirty="0">
            <a:solidFill>
              <a:schemeClr val="bg1">
                <a:lumMod val="95000"/>
                <a:lumOff val="5000"/>
              </a:schemeClr>
            </a:solidFill>
          </a:endParaRPr>
        </a:p>
      </dsp:txBody>
      <dsp:txXfrm rot="-5400000">
        <a:off x="6329697" y="1208770"/>
        <a:ext cx="1427514" cy="629542"/>
      </dsp:txXfrm>
    </dsp:sp>
    <dsp:sp modelId="{6CF4CEFD-9E4B-453B-BC82-095D3B120963}">
      <dsp:nvSpPr>
        <dsp:cNvPr id="0" name=""/>
        <dsp:cNvSpPr/>
      </dsp:nvSpPr>
      <dsp:spPr>
        <a:xfrm rot="5400000">
          <a:off x="6686814" y="1745453"/>
          <a:ext cx="944314" cy="2141256"/>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smtClean="0">
              <a:solidFill>
                <a:schemeClr val="bg1">
                  <a:lumMod val="95000"/>
                  <a:lumOff val="5000"/>
                </a:schemeClr>
              </a:solidFill>
            </a:rPr>
            <a:t>Data </a:t>
          </a:r>
          <a:endParaRPr lang="id-ID" sz="1800" kern="1200" dirty="0">
            <a:solidFill>
              <a:schemeClr val="bg1">
                <a:lumMod val="95000"/>
                <a:lumOff val="5000"/>
              </a:schemeClr>
            </a:solidFill>
          </a:endParaRPr>
        </a:p>
      </dsp:txBody>
      <dsp:txXfrm rot="-5400000">
        <a:off x="6445219" y="2501310"/>
        <a:ext cx="1427504" cy="629542"/>
      </dsp:txXfrm>
    </dsp:sp>
    <dsp:sp modelId="{478A59F9-BC9B-43E1-9330-EEEAD780A471}">
      <dsp:nvSpPr>
        <dsp:cNvPr id="0" name=""/>
        <dsp:cNvSpPr/>
      </dsp:nvSpPr>
      <dsp:spPr>
        <a:xfrm>
          <a:off x="4760711" y="1794201"/>
          <a:ext cx="1053854" cy="566588"/>
        </a:xfrm>
        <a:prstGeom prst="rect">
          <a:avLst/>
        </a:prstGeom>
        <a:noFill/>
        <a:ln>
          <a:noFill/>
        </a:ln>
        <a:effectLst/>
      </dsp:spPr>
      <dsp:style>
        <a:lnRef idx="0">
          <a:scrgbClr r="0" g="0" b="0"/>
        </a:lnRef>
        <a:fillRef idx="0">
          <a:scrgbClr r="0" g="0" b="0"/>
        </a:fillRef>
        <a:effectRef idx="0">
          <a:scrgbClr r="0" g="0" b="0"/>
        </a:effectRef>
        <a:fontRef idx="minor"/>
      </dsp:style>
    </dsp:sp>
    <dsp:sp modelId="{57653231-2391-431E-BBE0-6F19CE5FAE07}">
      <dsp:nvSpPr>
        <dsp:cNvPr id="0" name=""/>
        <dsp:cNvSpPr/>
      </dsp:nvSpPr>
      <dsp:spPr>
        <a:xfrm rot="5400000">
          <a:off x="423315" y="1193552"/>
          <a:ext cx="944314" cy="1790945"/>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1">
                  <a:lumMod val="95000"/>
                  <a:lumOff val="5000"/>
                </a:schemeClr>
              </a:solidFill>
            </a:rPr>
            <a:t>Asumsi</a:t>
          </a:r>
          <a:endParaRPr lang="id-ID" sz="1800" kern="1200" dirty="0">
            <a:solidFill>
              <a:schemeClr val="bg1">
                <a:lumMod val="95000"/>
                <a:lumOff val="5000"/>
              </a:schemeClr>
            </a:solidFill>
          </a:endParaRPr>
        </a:p>
      </dsp:txBody>
      <dsp:txXfrm rot="-5400000">
        <a:off x="298491" y="1774253"/>
        <a:ext cx="1193963" cy="629542"/>
      </dsp:txXfrm>
    </dsp:sp>
    <dsp:sp modelId="{7BD9AE0A-1F2F-4EBD-A005-A46C638DA780}">
      <dsp:nvSpPr>
        <dsp:cNvPr id="0" name=""/>
        <dsp:cNvSpPr/>
      </dsp:nvSpPr>
      <dsp:spPr>
        <a:xfrm rot="5400000">
          <a:off x="283971" y="3029352"/>
          <a:ext cx="944314" cy="151225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1">
                  <a:lumMod val="95000"/>
                  <a:lumOff val="5000"/>
                </a:schemeClr>
              </a:solidFill>
            </a:rPr>
            <a:t>Konsep</a:t>
          </a:r>
          <a:r>
            <a:rPr lang="en-US" sz="1800" kern="1200" dirty="0" smtClean="0">
              <a:solidFill>
                <a:schemeClr val="bg1">
                  <a:lumMod val="95000"/>
                  <a:lumOff val="5000"/>
                </a:schemeClr>
              </a:solidFill>
            </a:rPr>
            <a:t> </a:t>
          </a:r>
          <a:endParaRPr lang="id-ID" sz="1800" kern="1200" dirty="0">
            <a:solidFill>
              <a:schemeClr val="bg1">
                <a:lumMod val="95000"/>
                <a:lumOff val="5000"/>
              </a:schemeClr>
            </a:solidFill>
          </a:endParaRPr>
        </a:p>
      </dsp:txBody>
      <dsp:txXfrm rot="-5400000">
        <a:off x="252042" y="3470710"/>
        <a:ext cx="1008172" cy="629542"/>
      </dsp:txXfrm>
    </dsp:sp>
    <dsp:sp modelId="{C613B696-38A7-45EB-959C-C75DA26D4C25}">
      <dsp:nvSpPr>
        <dsp:cNvPr id="0" name=""/>
        <dsp:cNvSpPr/>
      </dsp:nvSpPr>
      <dsp:spPr>
        <a:xfrm>
          <a:off x="2415033" y="2624314"/>
          <a:ext cx="1019859" cy="5665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r" defTabSz="800100">
            <a:lnSpc>
              <a:spcPct val="90000"/>
            </a:lnSpc>
            <a:spcBef>
              <a:spcPct val="0"/>
            </a:spcBef>
            <a:spcAft>
              <a:spcPct val="35000"/>
            </a:spcAft>
          </a:pPr>
          <a:endParaRPr lang="id-ID" sz="1800" kern="1200" dirty="0">
            <a:solidFill>
              <a:schemeClr val="bg1">
                <a:lumMod val="95000"/>
                <a:lumOff val="5000"/>
              </a:schemeClr>
            </a:solidFill>
          </a:endParaRPr>
        </a:p>
      </dsp:txBody>
      <dsp:txXfrm>
        <a:off x="2415033" y="2624314"/>
        <a:ext cx="1019859" cy="566588"/>
      </dsp:txXfrm>
    </dsp:sp>
    <dsp:sp modelId="{8278B1CA-44F8-4CB1-B39A-96A31185C450}">
      <dsp:nvSpPr>
        <dsp:cNvPr id="0" name=""/>
        <dsp:cNvSpPr/>
      </dsp:nvSpPr>
      <dsp:spPr>
        <a:xfrm rot="5400000">
          <a:off x="6764353" y="3248837"/>
          <a:ext cx="1001473" cy="177670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1">
                  <a:lumMod val="95000"/>
                  <a:lumOff val="5000"/>
                </a:schemeClr>
              </a:solidFill>
            </a:rPr>
            <a:t>Informasi</a:t>
          </a:r>
          <a:r>
            <a:rPr lang="en-US" sz="1800" kern="1200" dirty="0" smtClean="0">
              <a:solidFill>
                <a:schemeClr val="bg1">
                  <a:lumMod val="95000"/>
                  <a:lumOff val="5000"/>
                </a:schemeClr>
              </a:solidFill>
            </a:rPr>
            <a:t> </a:t>
          </a:r>
          <a:endParaRPr lang="id-ID" sz="1800" kern="1200" dirty="0">
            <a:solidFill>
              <a:schemeClr val="bg1">
                <a:lumMod val="95000"/>
                <a:lumOff val="5000"/>
              </a:schemeClr>
            </a:solidFill>
          </a:endParaRPr>
        </a:p>
      </dsp:txBody>
      <dsp:txXfrm rot="-5400000">
        <a:off x="6672854" y="3803366"/>
        <a:ext cx="1184472" cy="667649"/>
      </dsp:txXfrm>
    </dsp:sp>
    <dsp:sp modelId="{FE6ED850-099E-4F77-8B0D-1CB544B7B974}">
      <dsp:nvSpPr>
        <dsp:cNvPr id="0" name=""/>
        <dsp:cNvSpPr/>
      </dsp:nvSpPr>
      <dsp:spPr>
        <a:xfrm rot="5400000">
          <a:off x="2989709" y="964777"/>
          <a:ext cx="1532764" cy="2656222"/>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1">
                  <a:lumMod val="95000"/>
                  <a:lumOff val="5000"/>
                </a:schemeClr>
              </a:solidFill>
            </a:rPr>
            <a:t>Elemen</a:t>
          </a:r>
          <a:r>
            <a:rPr lang="en-US" sz="1800" kern="1200" dirty="0" smtClean="0">
              <a:solidFill>
                <a:schemeClr val="bg1">
                  <a:lumMod val="95000"/>
                  <a:lumOff val="5000"/>
                </a:schemeClr>
              </a:solidFill>
            </a:rPr>
            <a:t> </a:t>
          </a:r>
          <a:r>
            <a:rPr lang="en-US" sz="1800" kern="1200" dirty="0" err="1" smtClean="0">
              <a:solidFill>
                <a:schemeClr val="bg1">
                  <a:lumMod val="95000"/>
                  <a:lumOff val="5000"/>
                </a:schemeClr>
              </a:solidFill>
            </a:rPr>
            <a:t>Pikiran</a:t>
          </a:r>
          <a:endParaRPr lang="id-ID" sz="1800" kern="1200" dirty="0">
            <a:solidFill>
              <a:schemeClr val="bg1">
                <a:lumMod val="95000"/>
                <a:lumOff val="5000"/>
              </a:schemeClr>
            </a:solidFill>
          </a:endParaRPr>
        </a:p>
      </dsp:txBody>
      <dsp:txXfrm rot="-5400000">
        <a:off x="2870684" y="1781967"/>
        <a:ext cx="1770814" cy="1021842"/>
      </dsp:txXfrm>
    </dsp:sp>
    <dsp:sp modelId="{A4CE298D-B8E0-4677-8E1B-AC5987FAD06E}">
      <dsp:nvSpPr>
        <dsp:cNvPr id="0" name=""/>
        <dsp:cNvSpPr/>
      </dsp:nvSpPr>
      <dsp:spPr>
        <a:xfrm>
          <a:off x="4830252" y="3748653"/>
          <a:ext cx="1053854" cy="566588"/>
        </a:xfrm>
        <a:prstGeom prst="rect">
          <a:avLst/>
        </a:prstGeom>
        <a:noFill/>
        <a:ln>
          <a:noFill/>
        </a:ln>
        <a:effectLst/>
      </dsp:spPr>
      <dsp:style>
        <a:lnRef idx="0">
          <a:scrgbClr r="0" g="0" b="0"/>
        </a:lnRef>
        <a:fillRef idx="0">
          <a:scrgbClr r="0" g="0" b="0"/>
        </a:fillRef>
        <a:effectRef idx="0">
          <a:scrgbClr r="0" g="0" b="0"/>
        </a:effectRef>
        <a:fontRef idx="minor"/>
      </dsp:style>
    </dsp:sp>
    <dsp:sp modelId="{5988B675-173B-465E-ABB6-81F0797D4229}">
      <dsp:nvSpPr>
        <dsp:cNvPr id="0" name=""/>
        <dsp:cNvSpPr/>
      </dsp:nvSpPr>
      <dsp:spPr>
        <a:xfrm rot="5400000">
          <a:off x="3283927" y="2839302"/>
          <a:ext cx="1114111" cy="2323550"/>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00100">
            <a:lnSpc>
              <a:spcPct val="90000"/>
            </a:lnSpc>
            <a:spcBef>
              <a:spcPct val="0"/>
            </a:spcBef>
            <a:spcAft>
              <a:spcPct val="35000"/>
            </a:spcAft>
          </a:pPr>
          <a:r>
            <a:rPr lang="en-US" sz="1800" kern="1200" dirty="0" err="1" smtClean="0">
              <a:solidFill>
                <a:schemeClr val="bg1">
                  <a:lumMod val="95000"/>
                  <a:lumOff val="5000"/>
                </a:schemeClr>
              </a:solidFill>
            </a:rPr>
            <a:t>Interpretasi</a:t>
          </a:r>
          <a:endParaRPr lang="id-ID" sz="1800" kern="1200" dirty="0">
            <a:solidFill>
              <a:schemeClr val="bg1">
                <a:lumMod val="95000"/>
                <a:lumOff val="5000"/>
              </a:schemeClr>
            </a:solidFill>
          </a:endParaRPr>
        </a:p>
      </dsp:txBody>
      <dsp:txXfrm rot="-5400000">
        <a:off x="3066466" y="3629706"/>
        <a:ext cx="1549034" cy="7427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5">
  <dgm:title val=""/>
  <dgm:desc val=""/>
  <dgm:catLst>
    <dgm:cat type="hierarchy" pri="6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resOf/>
    <dgm:shape xmlns:r="http://schemas.openxmlformats.org/officeDocument/2006/relationships" r:blip="">
      <dgm:adjLst/>
    </dgm:shape>
    <dgm:choose name="Name0">
      <dgm:if name="Name1" axis="ch" ptType="node" func="cnt" op="gte" val="2">
        <dgm:choose name="Name2">
          <dgm:if name="Name3" func="var" arg="dir" op="equ" val="norm">
            <dgm:constrLst>
              <dgm:constr type="l" for="ch" forName="hierFlow"/>
              <dgm:constr type="t" for="ch" forName="hierFlow" refType="h" fact="0.3"/>
              <dgm:constr type="r" for="ch" forName="hierFlow" refType="w" fact="0.98"/>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if>
          <dgm:else name="Name4">
            <dgm:constrLst>
              <dgm:constr type="l" for="ch" forName="hierFlow" refType="w" fact="0.02"/>
              <dgm:constr type="t" for="ch" forName="hierFlow" refType="h" fact="0.3"/>
              <dgm:constr type="r" for="ch" forName="hierFlow" refType="w"/>
              <dgm:constr type="b" for="ch" forName="hierFlow" refType="h" fact="0.96"/>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h" for="des" forName="level1Shape" refType="h"/>
          <dgm:constr type="w" for="des" forName="level1Shape" refType="h" refFor="des" refForName="level1Shape" fact="2"/>
          <dgm:constr type="w" for="des" forName="level2Shape" refType="w" refFor="des" refForName="level1Shape" op="equ"/>
          <dgm:constr type="h" for="des" forName="level2Shape" refType="h" refFor="des" refForName="level1Shape" op="equ"/>
          <dgm:constr type="sp" for="des" refType="w" refFor="des" refForName="level1Shape" op="equ" fact="0.4"/>
          <dgm:constr type="sibSp" for="des" forName="hierChild1" refType="h" refFor="des" refForName="level1Shape" op="equ" fact="0.15"/>
          <dgm:constr type="sibSp" for="des" forName="hierChild2" refType="sibSp" refFor="des" refForName="hierChild1" op="equ"/>
          <dgm:constr type="sibSp" for="des" forName="hierChild3" refType="sibSp" refFor="des" refForName="hierChild1" op="equ"/>
          <dgm:constr type="userA" for="des" refType="w" refFor="des" refForName="level1Shape" op="equ"/>
          <dgm:constr type="userB" for="des" refType="sp" refFor="des" op="equ"/>
          <dgm:constr type="w" for="des" forName="firstBuf" refType="w" refFor="des" refForName="level1Shape" fact="0.1"/>
        </dgm:constrLst>
      </dgm:else>
    </dgm:choose>
    <dgm:ruleLst/>
    <dgm:layoutNode name="hierFlow">
      <dgm:choose name="Name6">
        <dgm:if name="Name7" func="var" arg="dir" op="equ" val="norm">
          <dgm:alg type="lin">
            <dgm:param type="linDir" val="fromL"/>
            <dgm:param type="nodeVertAlign" val="mid"/>
            <dgm:param type="vertAlign" val="mid"/>
            <dgm:param type="nodeHorzAlign" val="l"/>
            <dgm:param type="horzAlign" val="l"/>
            <dgm:param type="fallback" val="2D"/>
          </dgm:alg>
        </dgm:if>
        <dgm:else name="Name8">
          <dgm:alg type="lin">
            <dgm:param type="linDir" val="fromR"/>
            <dgm:param type="nodeVertAlign" val="mid"/>
            <dgm:param type="vertAlign" val="mid"/>
            <dgm:param type="nodeHorzAlign" val="r"/>
            <dgm:param type="horzAlign" val="r"/>
            <dgm:param type="fallback" val="2D"/>
          </dgm:alg>
        </dgm:else>
      </dgm:choose>
      <dgm:shape xmlns:r="http://schemas.openxmlformats.org/officeDocument/2006/relationships" r:blip="">
        <dgm:adjLst/>
      </dgm:shape>
      <dgm:presOf/>
      <dgm:constrLst>
        <dgm:constr type="primFontSz" for="des" ptType="node" op="equ" val="65"/>
        <dgm:constr type="primFontSz" for="des" forName="connTx" op="equ" val="55"/>
        <dgm:constr type="primFontSz" for="des" forName="connTx" refType="primFontSz" refFor="des" refPtType="node" op="lte" fact="0.8"/>
      </dgm:constrLst>
      <dgm:ruleLst/>
      <dgm:choose name="Name9">
        <dgm:if name="Name10" axis="ch" ptType="node" func="cnt" op="gte" val="2">
          <dgm:layoutNode name="firstBuf">
            <dgm:alg type="sp"/>
            <dgm:shape xmlns:r="http://schemas.openxmlformats.org/officeDocument/2006/relationships" r:blip="">
              <dgm:adjLst/>
            </dgm:shape>
            <dgm:presOf/>
            <dgm:constrLst/>
            <dgm:ruleLst/>
          </dgm:layoutNode>
        </dgm:if>
        <dgm:else name="Name11"/>
      </dgm:choose>
      <dgm:layoutNode name="hierChild1">
        <dgm:varLst>
          <dgm:chPref val="1"/>
          <dgm:animOne val="branch"/>
          <dgm:animLvl val="lvl"/>
        </dgm:varLst>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constrLst/>
        <dgm:ruleLst/>
        <dgm:forEach name="Name15" axis="ch" cnt="3">
          <dgm:forEach name="Name16" axis="self" ptType="node">
            <dgm:layoutNode name="Name17">
              <dgm:choose name="Name18">
                <dgm:if name="Name19" func="var" arg="dir" op="equ" val="norm">
                  <dgm:alg type="hierRoot">
                    <dgm:param type="hierAlign" val="lCtrCh"/>
                  </dgm:alg>
                </dgm:if>
                <dgm:else name="Name20">
                  <dgm:alg type="hierRoot">
                    <dgm:param type="hierAlign" val="rCtrCh"/>
                  </dgm:alg>
                </dgm:else>
              </dgm:choose>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2">
                <dgm:choose name="Name21">
                  <dgm:if name="Name22" func="var" arg="dir" op="equ" val="norm">
                    <dgm:alg type="hierChild">
                      <dgm:param type="linDir" val="fromT"/>
                      <dgm:param type="chAlign" val="l"/>
                    </dgm:alg>
                  </dgm:if>
                  <dgm:else name="Name23">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24" axis="self" ptType="parTrans" cnt="1">
                    <dgm:layoutNode name="Name25">
                      <dgm:choose name="Name26">
                        <dgm:if name="Name27" func="var" arg="dir" op="equ" val="norm">
                          <dgm:alg type="conn">
                            <dgm:param type="dim" val="1D"/>
                            <dgm:param type="begPts" val="midR"/>
                            <dgm:param type="endPts" val="midL"/>
                            <dgm:param type="endSty" val="noArr"/>
                          </dgm:alg>
                        </dgm:if>
                        <dgm:else name="Name28">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29" axis="self" ptType="node">
                    <dgm:layoutNode name="Name30">
                      <dgm:choose name="Name31">
                        <dgm:if name="Name32" func="var" arg="dir" op="equ" val="norm">
                          <dgm:alg type="hierRoot">
                            <dgm:param type="hierAlign" val="lCtrCh"/>
                          </dgm:alg>
                        </dgm:if>
                        <dgm:else name="Name33">
                          <dgm:alg type="hierRoot">
                            <dgm:param type="hierAlign" val="rCtrCh"/>
                          </dgm:alg>
                        </dgm:else>
                      </dgm:choose>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hierChild3">
                        <dgm:choose name="Name34">
                          <dgm:if name="Name35" func="var" arg="dir" op="equ" val="norm">
                            <dgm:alg type="hierChild">
                              <dgm:param type="linDir" val="fromT"/>
                              <dgm:param type="chAlign" val="l"/>
                            </dgm:alg>
                          </dgm:if>
                          <dgm:else name="Name36">
                            <dgm:alg type="hierChild">
                              <dgm:param type="linDir" val="fromT"/>
                              <dgm:param type="chAlign" val="r"/>
                            </dgm:alg>
                          </dgm:else>
                        </dgm:choose>
                        <dgm:shape xmlns:r="http://schemas.openxmlformats.org/officeDocument/2006/relationships" r:blip="">
                          <dgm:adjLst/>
                        </dgm:shape>
                        <dgm:presOf/>
                        <dgm:constrLst/>
                        <dgm:ruleLst/>
                        <dgm:forEach name="Name37" ref="repeat"/>
                      </dgm:layoutNode>
                    </dgm:layoutNode>
                  </dgm:forEach>
                </dgm:forEach>
              </dgm:layoutNode>
            </dgm:layoutNode>
          </dgm:forEach>
        </dgm:forEach>
      </dgm:layoutNode>
    </dgm:layoutNode>
    <dgm:layoutNode name="bgShapesFlow">
      <dgm:choose name="Name38">
        <dgm:if name="Name39" func="var" arg="dir" op="equ" val="norm">
          <dgm:alg type="lin">
            <dgm:param type="linDir" val="fromL"/>
            <dgm:param type="nodeVertAlign" val="mid"/>
            <dgm:param type="vertAlign" val="mid"/>
            <dgm:param type="nodeHorzAlign" val="l"/>
            <dgm:param type="horzAlign" val="l"/>
          </dgm:alg>
        </dgm:if>
        <dgm:else name="Name40">
          <dgm:alg type="lin">
            <dgm:param type="linDir" val="fromR"/>
            <dgm:param type="nodeVertAlign" val="mid"/>
            <dgm:param type="vertAlign" val="mid"/>
            <dgm:param type="nodeHorzAlign" val="r"/>
            <dgm:param type="horzAlign" val="r"/>
          </dgm:alg>
        </dgm:else>
      </dgm:choose>
      <dgm:shape xmlns:r="http://schemas.openxmlformats.org/officeDocument/2006/relationships" r:blip="">
        <dgm:adjLst/>
      </dgm:shape>
      <dgm:presOf/>
      <dgm:constrLst>
        <dgm:constr type="w" for="ch" forName="rectComp" refType="w"/>
        <dgm:constr type="h" for="ch" forName="rectComp" refType="h"/>
        <dgm:constr type="h" for="des" forName="bgRect" refType="h"/>
        <dgm:constr type="primFontSz" for="des" forName="bgRectTx" op="equ" val="65"/>
      </dgm:constrLst>
      <dgm:ruleLst/>
      <dgm:forEach name="Name41" axis="ch" ptType="node" st="2">
        <dgm:layoutNode name="rectComp">
          <dgm:alg type="composite"/>
          <dgm:shape xmlns:r="http://schemas.openxmlformats.org/officeDocument/2006/relationships" r:blip="">
            <dgm:adjLst/>
          </dgm:shape>
          <dgm:presOf/>
          <dgm:constrLst>
            <dgm:constr type="userA"/>
            <dgm:constr type="l" for="ch" forName="bgRect"/>
            <dgm:constr type="t" for="ch" forName="bgRect"/>
            <dgm:constr type="w" for="ch" forName="bgRect" refType="userA" fact="1.2"/>
            <dgm:constr type="l" for="ch" forName="bgRectTx"/>
            <dgm:constr type="t" for="ch" forName="bgRectTx"/>
            <dgm:constr type="h" for="ch" forName="bgRectTx" refType="h" refFor="ch" refForName="bgRect" fact="0.3"/>
            <dgm:constr type="w" for="ch" forName="bgRectTx" refType="w" refFor="ch" refForName="bgRect" op="equ"/>
          </dgm:constrLst>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shape xmlns:r="http://schemas.openxmlformats.org/officeDocument/2006/relationships" type="rect" r:blip="" zOrderOff="-999" hideGeom="1">
              <dgm:adjLst/>
            </dgm:shape>
            <dgm:presOf axis="desOrSelf" ptType="node"/>
            <dgm:constrLst/>
            <dgm:ruleLst>
              <dgm:rule type="primFontSz" val="5" fact="NaN" max="NaN"/>
            </dgm:ruleLst>
          </dgm:layoutNode>
        </dgm:layoutNode>
        <dgm:choose name="Name42">
          <dgm:if name="Name43" axis="self" ptType="node" func="revPos" op="gte" val="2">
            <dgm:layoutNode name="spComp">
              <dgm:alg type="composite"/>
              <dgm:shape xmlns:r="http://schemas.openxmlformats.org/officeDocument/2006/relationships" r:blip="">
                <dgm:adjLst/>
              </dgm:shape>
              <dgm:presOf/>
              <dgm:constrLst>
                <dgm:constr type="userA"/>
                <dgm:constr type="userB"/>
                <dgm:constr type="l" for="ch" forName="hSp"/>
                <dgm:constr type="t" for="ch" forName="hSp"/>
                <dgm:constr type="w" for="ch" forName="hSp" refType="userB"/>
                <dgm:constr type="wOff" for="ch" forName="hSp" refType="userA" fact="-0.2"/>
              </dgm:constrLst>
              <dgm:ruleLst/>
              <dgm:layoutNode name="hSp">
                <dgm:alg type="sp"/>
                <dgm:shape xmlns:r="http://schemas.openxmlformats.org/officeDocument/2006/relationships" r:blip="">
                  <dgm:adjLst/>
                </dgm:shape>
                <dgm:presOf/>
                <dgm:constrLst/>
                <dgm:ruleLst/>
              </dgm:layoutNode>
            </dgm:layoutNode>
          </dgm:if>
          <dgm:else name="Name44"/>
        </dgm:choos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15.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9.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0.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2.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9/2/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2E97A51-D964-4116-8B4F-4E3AA06DDA11}" type="datetimeFigureOut">
              <a:rPr lang="id-ID" smtClean="0"/>
              <a:t>04/05/2017</a:t>
            </a:fld>
            <a:endParaRPr lang="id-ID"/>
          </a:p>
        </p:txBody>
      </p:sp>
      <p:sp>
        <p:nvSpPr>
          <p:cNvPr id="5" name="Footer Placeholder 4"/>
          <p:cNvSpPr>
            <a:spLocks noGrp="1"/>
          </p:cNvSpPr>
          <p:nvPr>
            <p:ph type="ftr" sz="quarter" idx="11"/>
          </p:nvPr>
        </p:nvSpPr>
        <p:spPr/>
        <p:txBody>
          <a:bodyPr/>
          <a:lstStyle/>
          <a:p>
            <a:endParaRPr lang="id-ID"/>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61221333-C248-4ADD-9FCE-0F239E526417}" type="slidenum">
              <a:rPr lang="id-ID" smtClean="0"/>
              <a:t>‹#›</a:t>
            </a:fld>
            <a:endParaRPr lang="id-ID"/>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97A51-D964-4116-8B4F-4E3AA06DDA11}" type="datetimeFigureOut">
              <a:rPr lang="id-ID" smtClean="0"/>
              <a:t>04/05/2017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221333-C248-4ADD-9FCE-0F239E526417}"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E2E97A51-D964-4116-8B4F-4E3AA06DDA11}" type="datetimeFigureOut">
              <a:rPr lang="id-ID" smtClean="0"/>
              <a:t>04/05/2017</a:t>
            </a:fld>
            <a:endParaRPr lang="id-ID"/>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221333-C248-4ADD-9FCE-0F239E526417}" type="slidenum">
              <a:rPr lang="id-ID" smtClean="0"/>
              <a:t>‹#›</a:t>
            </a:fld>
            <a:endParaRPr lang="id-ID"/>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E97A51-D964-4116-8B4F-4E3AA06DDA11}" type="datetimeFigureOut">
              <a:rPr lang="id-ID" smtClean="0"/>
              <a:t>04/05/2017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221333-C248-4ADD-9FCE-0F239E526417}"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2E97A51-D964-4116-8B4F-4E3AA06DDA11}" type="datetimeFigureOut">
              <a:rPr lang="id-ID" smtClean="0"/>
              <a:t>04/05/2017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1221333-C248-4ADD-9FCE-0F239E526417}"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E97A51-D964-4116-8B4F-4E3AA06DDA11}" type="datetimeFigureOut">
              <a:rPr lang="id-ID" smtClean="0"/>
              <a:t>04/05/2017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61221333-C248-4ADD-9FCE-0F239E526417}"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E2E97A51-D964-4116-8B4F-4E3AA06DDA11}" type="datetimeFigureOut">
              <a:rPr lang="id-ID" smtClean="0"/>
              <a:t>04/05/2017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1221333-C248-4ADD-9FCE-0F239E526417}"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2E97A51-D964-4116-8B4F-4E3AA06DDA11}" type="datetimeFigureOut">
              <a:rPr lang="id-ID" smtClean="0"/>
              <a:t>04/05/2017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1221333-C248-4ADD-9FCE-0F239E526417}" type="slidenum">
              <a:rPr lang="id-ID" smtClean="0"/>
              <a:t>‹#›</a:t>
            </a:fld>
            <a:endParaRPr lang="id-ID"/>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E2E97A51-D964-4116-8B4F-4E3AA06DDA11}" type="datetimeFigureOut">
              <a:rPr lang="id-ID" smtClean="0"/>
              <a:t>04/05/2017</a:t>
            </a:fld>
            <a:endParaRPr lang="id-ID"/>
          </a:p>
        </p:txBody>
      </p:sp>
      <p:sp>
        <p:nvSpPr>
          <p:cNvPr id="7" name="Slide Number Placeholder 6"/>
          <p:cNvSpPr>
            <a:spLocks noGrp="1"/>
          </p:cNvSpPr>
          <p:nvPr>
            <p:ph type="sldNum" sz="quarter" idx="12"/>
          </p:nvPr>
        </p:nvSpPr>
        <p:spPr/>
        <p:txBody>
          <a:bodyPr/>
          <a:lstStyle/>
          <a:p>
            <a:fld id="{61221333-C248-4ADD-9FCE-0F239E526417}" type="slidenum">
              <a:rPr lang="id-ID" smtClean="0"/>
              <a:t>‹#›</a:t>
            </a:fld>
            <a:endParaRPr lang="id-ID"/>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id-ID"/>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97A51-D964-4116-8B4F-4E3AA06DDA11}" type="datetimeFigureOut">
              <a:rPr lang="id-ID" smtClean="0"/>
              <a:t>04/05/2017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221333-C248-4ADD-9FCE-0F239E526417}"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2E97A51-D964-4116-8B4F-4E3AA06DDA11}" type="datetimeFigureOut">
              <a:rPr lang="id-ID" smtClean="0"/>
              <a:t>04/05/2017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1221333-C248-4ADD-9FCE-0F239E526417}"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E2E97A51-D964-4116-8B4F-4E3AA06DDA11}" type="datetimeFigureOut">
              <a:rPr lang="id-ID" smtClean="0"/>
              <a:t>04/05/2017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61221333-C248-4ADD-9FCE-0F239E526417}" type="slidenum">
              <a:rPr lang="id-ID" smtClean="0"/>
              <a:t>‹#›</a:t>
            </a:fld>
            <a:endParaRPr lang="id-ID"/>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diagramData" Target="../diagrams/data4.xml"/><Relationship Id="rId8" Type="http://schemas.openxmlformats.org/officeDocument/2006/relationships/diagramLayout" Target="../diagrams/layout4.xml"/><Relationship Id="rId9" Type="http://schemas.openxmlformats.org/officeDocument/2006/relationships/diagramQuickStyle" Target="../diagrams/quickStyle4.xml"/><Relationship Id="rId10" Type="http://schemas.openxmlformats.org/officeDocument/2006/relationships/diagramColors" Target="../diagrams/colors4.xml"/><Relationship Id="rId11" Type="http://schemas.microsoft.com/office/2007/relationships/diagramDrawing" Target="../diagrams/drawing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5.xml"/><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diagramData" Target="../diagrams/data6.xml"/><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7.xml"/><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8.xml"/><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diagramData" Target="../diagrams/data9.xml"/><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diagramData" Target="../diagrams/data10.xml"/><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emf"/><Relationship Id="rId3" Type="http://schemas.openxmlformats.org/officeDocument/2006/relationships/image" Target="../media/image7.emf"/><Relationship Id="rId4" Type="http://schemas.openxmlformats.org/officeDocument/2006/relationships/image" Target="../media/image8.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jpeg"/><Relationship Id="rId3"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1.xml"/><Relationship Id="rId3" Type="http://schemas.openxmlformats.org/officeDocument/2006/relationships/diagramLayout" Target="../diagrams/layout11.xml"/><Relationship Id="rId4" Type="http://schemas.openxmlformats.org/officeDocument/2006/relationships/diagramQuickStyle" Target="../diagrams/quickStyle11.xml"/><Relationship Id="rId5" Type="http://schemas.openxmlformats.org/officeDocument/2006/relationships/diagramColors" Target="../diagrams/colors11.xml"/><Relationship Id="rId6" Type="http://schemas.microsoft.com/office/2007/relationships/diagramDrawing" Target="../diagrams/drawing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image" Target="../media/image15.jpeg"/><Relationship Id="rId6" Type="http://schemas.openxmlformats.org/officeDocument/2006/relationships/image" Target="../media/image16.jpeg"/><Relationship Id="rId7" Type="http://schemas.openxmlformats.org/officeDocument/2006/relationships/image" Target="../media/image17.jpeg"/><Relationship Id="rId8" Type="http://schemas.openxmlformats.org/officeDocument/2006/relationships/image" Target="../media/image18.jpeg"/><Relationship Id="rId9"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6"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diagramData" Target="../diagrams/data12.xml"/><Relationship Id="rId3" Type="http://schemas.openxmlformats.org/officeDocument/2006/relationships/diagramLayout" Target="../diagrams/layout12.xml"/><Relationship Id="rId4" Type="http://schemas.openxmlformats.org/officeDocument/2006/relationships/diagramQuickStyle" Target="../diagrams/quickStyle12.xml"/><Relationship Id="rId5" Type="http://schemas.openxmlformats.org/officeDocument/2006/relationships/diagramColors" Target="../diagrams/colors12.xml"/><Relationship Id="rId6" Type="http://schemas.microsoft.com/office/2007/relationships/diagramDrawing" Target="../diagrams/drawing12.xml"/><Relationship Id="rId7"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3.xml"/><Relationship Id="rId3" Type="http://schemas.openxmlformats.org/officeDocument/2006/relationships/diagramLayout" Target="../diagrams/layout13.xml"/><Relationship Id="rId4" Type="http://schemas.openxmlformats.org/officeDocument/2006/relationships/diagramQuickStyle" Target="../diagrams/quickStyle13.xml"/><Relationship Id="rId5" Type="http://schemas.openxmlformats.org/officeDocument/2006/relationships/diagramColors" Target="../diagrams/colors13.xml"/><Relationship Id="rId6" Type="http://schemas.microsoft.com/office/2007/relationships/diagramDrawing" Target="../diagrams/drawing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4.xml"/><Relationship Id="rId3" Type="http://schemas.openxmlformats.org/officeDocument/2006/relationships/diagramLayout" Target="../diagrams/layout14.xml"/><Relationship Id="rId4" Type="http://schemas.openxmlformats.org/officeDocument/2006/relationships/diagramQuickStyle" Target="../diagrams/quickStyle14.xml"/><Relationship Id="rId5" Type="http://schemas.openxmlformats.org/officeDocument/2006/relationships/diagramColors" Target="../diagrams/colors14.xml"/><Relationship Id="rId6" Type="http://schemas.microsoft.com/office/2007/relationships/diagramDrawing" Target="../diagrams/drawing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diagramData" Target="../diagrams/data15.xml"/><Relationship Id="rId3" Type="http://schemas.openxmlformats.org/officeDocument/2006/relationships/diagramLayout" Target="../diagrams/layout15.xml"/><Relationship Id="rId4" Type="http://schemas.openxmlformats.org/officeDocument/2006/relationships/diagramQuickStyle" Target="../diagrams/quickStyle15.xml"/><Relationship Id="rId5" Type="http://schemas.openxmlformats.org/officeDocument/2006/relationships/diagramColors" Target="../diagrams/colors15.xml"/><Relationship Id="rId6" Type="http://schemas.microsoft.com/office/2007/relationships/diagramDrawing" Target="../diagrams/drawing15.xml"/><Relationship Id="rId7" Type="http://schemas.openxmlformats.org/officeDocument/2006/relationships/diagramData" Target="../diagrams/data16.xml"/><Relationship Id="rId8" Type="http://schemas.openxmlformats.org/officeDocument/2006/relationships/diagramLayout" Target="../diagrams/layout16.xml"/><Relationship Id="rId9" Type="http://schemas.openxmlformats.org/officeDocument/2006/relationships/diagramQuickStyle" Target="../diagrams/quickStyle16.xml"/><Relationship Id="rId10" Type="http://schemas.openxmlformats.org/officeDocument/2006/relationships/diagramColors" Target="../diagrams/colors16.xml"/><Relationship Id="rId11" Type="http://schemas.microsoft.com/office/2007/relationships/diagramDrawing" Target="../diagrams/drawing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diagramData" Target="../diagrams/data17.xml"/><Relationship Id="rId3" Type="http://schemas.openxmlformats.org/officeDocument/2006/relationships/diagramLayout" Target="../diagrams/layout17.xml"/><Relationship Id="rId4" Type="http://schemas.openxmlformats.org/officeDocument/2006/relationships/diagramQuickStyle" Target="../diagrams/quickStyle17.xml"/><Relationship Id="rId5" Type="http://schemas.openxmlformats.org/officeDocument/2006/relationships/diagramColors" Target="../diagrams/colors17.xml"/><Relationship Id="rId6" Type="http://schemas.microsoft.com/office/2007/relationships/diagramDrawing" Target="../diagrams/drawing17.xml"/><Relationship Id="rId7" Type="http://schemas.openxmlformats.org/officeDocument/2006/relationships/diagramData" Target="../diagrams/data18.xml"/><Relationship Id="rId8" Type="http://schemas.openxmlformats.org/officeDocument/2006/relationships/diagramLayout" Target="../diagrams/layout18.xml"/><Relationship Id="rId9" Type="http://schemas.openxmlformats.org/officeDocument/2006/relationships/diagramQuickStyle" Target="../diagrams/quickStyle18.xml"/><Relationship Id="rId10" Type="http://schemas.openxmlformats.org/officeDocument/2006/relationships/diagramColors" Target="../diagrams/colors18.xml"/><Relationship Id="rId11" Type="http://schemas.microsoft.com/office/2007/relationships/diagramDrawing" Target="../diagrams/drawing1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diagramData" Target="../diagrams/data19.xml"/><Relationship Id="rId3" Type="http://schemas.openxmlformats.org/officeDocument/2006/relationships/diagramLayout" Target="../diagrams/layout19.xml"/><Relationship Id="rId4" Type="http://schemas.openxmlformats.org/officeDocument/2006/relationships/diagramQuickStyle" Target="../diagrams/quickStyle19.xml"/><Relationship Id="rId5" Type="http://schemas.openxmlformats.org/officeDocument/2006/relationships/diagramColors" Target="../diagrams/colors19.xml"/><Relationship Id="rId6" Type="http://schemas.microsoft.com/office/2007/relationships/diagramDrawing" Target="../diagrams/drawing19.xml"/><Relationship Id="rId7" Type="http://schemas.openxmlformats.org/officeDocument/2006/relationships/image" Target="../media/image2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0.xml"/><Relationship Id="rId3" Type="http://schemas.openxmlformats.org/officeDocument/2006/relationships/diagramLayout" Target="../diagrams/layout20.xml"/><Relationship Id="rId4" Type="http://schemas.openxmlformats.org/officeDocument/2006/relationships/diagramQuickStyle" Target="../diagrams/quickStyle20.xml"/><Relationship Id="rId5" Type="http://schemas.openxmlformats.org/officeDocument/2006/relationships/diagramColors" Target="../diagrams/colors20.xml"/><Relationship Id="rId6" Type="http://schemas.microsoft.com/office/2007/relationships/diagramDrawing" Target="../diagrams/drawing2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diagramData" Target="../diagrams/data21.xml"/><Relationship Id="rId3" Type="http://schemas.openxmlformats.org/officeDocument/2006/relationships/diagramLayout" Target="../diagrams/layout21.xml"/><Relationship Id="rId4" Type="http://schemas.openxmlformats.org/officeDocument/2006/relationships/diagramQuickStyle" Target="../diagrams/quickStyle21.xml"/><Relationship Id="rId5" Type="http://schemas.openxmlformats.org/officeDocument/2006/relationships/diagramColors" Target="../diagrams/colors21.xml"/><Relationship Id="rId6" Type="http://schemas.microsoft.com/office/2007/relationships/diagramDrawing" Target="../diagrams/drawing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2.xml"/><Relationship Id="rId3" Type="http://schemas.openxmlformats.org/officeDocument/2006/relationships/diagramLayout" Target="../diagrams/layout22.xml"/><Relationship Id="rId4" Type="http://schemas.openxmlformats.org/officeDocument/2006/relationships/diagramQuickStyle" Target="../diagrams/quickStyle22.xml"/><Relationship Id="rId5" Type="http://schemas.openxmlformats.org/officeDocument/2006/relationships/diagramColors" Target="../diagrams/colors22.xml"/><Relationship Id="rId6" Type="http://schemas.microsoft.com/office/2007/relationships/diagramDrawing" Target="../diagrams/drawing2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27200" y="3505200"/>
            <a:ext cx="5712179" cy="1066800"/>
          </a:xfrm>
        </p:spPr>
        <p:txBody>
          <a:bodyPr>
            <a:normAutofit fontScale="62500" lnSpcReduction="20000"/>
          </a:bodyPr>
          <a:lstStyle/>
          <a:p>
            <a:r>
              <a:rPr lang="en-US" sz="2800" b="1" dirty="0" smtClean="0">
                <a:solidFill>
                  <a:schemeClr val="tx1">
                    <a:lumMod val="95000"/>
                    <a:lumOff val="5000"/>
                  </a:schemeClr>
                </a:solidFill>
              </a:rPr>
              <a:t>KAMARUZZAMAN BUSTAMAM-AHMAD</a:t>
            </a:r>
          </a:p>
          <a:p>
            <a:r>
              <a:rPr lang="en-US" sz="2800" b="1" dirty="0" smtClean="0">
                <a:solidFill>
                  <a:schemeClr val="tx1">
                    <a:lumMod val="95000"/>
                    <a:lumOff val="5000"/>
                  </a:schemeClr>
                </a:solidFill>
              </a:rPr>
              <a:t>UIN </a:t>
            </a:r>
            <a:r>
              <a:rPr lang="en-US" sz="2800" b="1" dirty="0" err="1" smtClean="0">
                <a:solidFill>
                  <a:schemeClr val="tx1">
                    <a:lumMod val="95000"/>
                    <a:lumOff val="5000"/>
                  </a:schemeClr>
                </a:solidFill>
              </a:rPr>
              <a:t>Ar-Raniry</a:t>
            </a:r>
            <a:r>
              <a:rPr lang="en-US" sz="2800" b="1" dirty="0" smtClean="0">
                <a:solidFill>
                  <a:schemeClr val="tx1">
                    <a:lumMod val="95000"/>
                    <a:lumOff val="5000"/>
                  </a:schemeClr>
                </a:solidFill>
              </a:rPr>
              <a:t>, Banda Aceh</a:t>
            </a:r>
          </a:p>
          <a:p>
            <a:r>
              <a:rPr lang="en-US" sz="2800" b="1" dirty="0" smtClean="0">
                <a:solidFill>
                  <a:schemeClr val="tx1">
                    <a:lumMod val="95000"/>
                    <a:lumOff val="5000"/>
                  </a:schemeClr>
                </a:solidFill>
              </a:rPr>
              <a:t/>
            </a:r>
            <a:endParaRPr lang="en-US" sz="2800" b="1" dirty="0" smtClean="0">
              <a:solidFill>
                <a:schemeClr val="tx1">
                  <a:lumMod val="95000"/>
                  <a:lumOff val="5000"/>
                </a:schemeClr>
              </a:solidFill>
            </a:endParaRPr>
          </a:p>
          <a:p>
            <a:endParaRPr lang="id-ID" sz="2800" b="1" dirty="0">
              <a:solidFill>
                <a:schemeClr val="tx1">
                  <a:lumMod val="95000"/>
                  <a:lumOff val="5000"/>
                </a:schemeClr>
              </a:solidFill>
            </a:endParaRPr>
          </a:p>
        </p:txBody>
      </p:sp>
      <p:sp>
        <p:nvSpPr>
          <p:cNvPr id="2" name="Title 1"/>
          <p:cNvSpPr>
            <a:spLocks noGrp="1"/>
          </p:cNvSpPr>
          <p:nvPr>
            <p:ph type="ctrTitle"/>
          </p:nvPr>
        </p:nvSpPr>
        <p:spPr>
          <a:xfrm>
            <a:off x="604705" y="990601"/>
            <a:ext cx="6629400" cy="1828799"/>
          </a:xfrm>
        </p:spPr>
        <p:txBody>
          <a:bodyPr>
            <a:normAutofit/>
          </a:bodyPr>
          <a:lstStyle/>
          <a:p>
            <a:r>
              <a:rPr lang="en-US" sz="3600" b="1" dirty="0">
                <a:solidFill>
                  <a:srgbClr val="FF0000"/>
                </a:solidFill>
              </a:rPr>
              <a:t>TERORISME </a:t>
            </a:r>
            <a:r>
              <a:rPr lang="en-US" sz="3600" b="1" dirty="0"/>
              <a:t>DAN HUBUNGANNYA DENGAN PERSAINGAN GLOBAL</a:t>
            </a:r>
            <a:endParaRPr lang="id-ID" sz="3600" b="1" dirty="0"/>
          </a:p>
        </p:txBody>
      </p:sp>
    </p:spTree>
    <p:extLst>
      <p:ext uri="{BB962C8B-B14F-4D97-AF65-F5344CB8AC3E}">
        <p14:creationId xmlns:p14="http://schemas.microsoft.com/office/powerpoint/2010/main" val="33037951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extLst>
      <p:ext uri="{BB962C8B-B14F-4D97-AF65-F5344CB8AC3E}">
        <p14:creationId xmlns:p14="http://schemas.microsoft.com/office/powerpoint/2010/main" val="1514974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graphicFrame>
        <p:nvGraphicFramePr>
          <p:cNvPr id="4" name="Diagram 3"/>
          <p:cNvGraphicFramePr/>
          <p:nvPr>
            <p:extLst>
              <p:ext uri="{D42A27DB-BD31-4B8C-83A1-F6EECF244321}">
                <p14:modId xmlns:p14="http://schemas.microsoft.com/office/powerpoint/2010/main" val="3619185979"/>
              </p:ext>
            </p:extLst>
          </p:nvPr>
        </p:nvGraphicFramePr>
        <p:xfrm>
          <a:off x="76200" y="295275"/>
          <a:ext cx="8915400" cy="6267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8760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4" name="Picture 3"/>
          <p:cNvPicPr/>
          <p:nvPr/>
        </p:nvPicPr>
        <p:blipFill>
          <a:blip r:embed="rId2"/>
          <a:srcRect/>
          <a:stretch>
            <a:fillRect/>
          </a:stretch>
        </p:blipFill>
        <p:spPr bwMode="auto">
          <a:xfrm>
            <a:off x="76201" y="0"/>
            <a:ext cx="9067800" cy="6858000"/>
          </a:xfrm>
          <a:prstGeom prst="rect">
            <a:avLst/>
          </a:prstGeom>
          <a:noFill/>
          <a:ln w="9525">
            <a:noFill/>
            <a:miter lim="800000"/>
            <a:headEnd/>
            <a:tailEnd/>
          </a:ln>
        </p:spPr>
      </p:pic>
    </p:spTree>
    <p:extLst>
      <p:ext uri="{BB962C8B-B14F-4D97-AF65-F5344CB8AC3E}">
        <p14:creationId xmlns:p14="http://schemas.microsoft.com/office/powerpoint/2010/main" val="27022124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Peluru</a:t>
            </a:r>
            <a:r>
              <a:rPr lang="en-US" dirty="0" smtClean="0"/>
              <a:t> </a:t>
            </a:r>
            <a:r>
              <a:rPr lang="en-US" dirty="0" err="1" smtClean="0"/>
              <a:t>Peradaban</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3255438"/>
              </p:ext>
            </p:extLst>
          </p:nvPr>
        </p:nvGraphicFramePr>
        <p:xfrm>
          <a:off x="457200" y="1752600"/>
          <a:ext cx="8229600" cy="4373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4887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err="1" smtClean="0"/>
              <a:t>Perang</a:t>
            </a:r>
            <a:r>
              <a:rPr lang="en-US" dirty="0" smtClean="0"/>
              <a:t> </a:t>
            </a:r>
            <a:r>
              <a:rPr lang="en-US" dirty="0" err="1" smtClean="0"/>
              <a:t>Kepentingan</a:t>
            </a:r>
            <a:r>
              <a:rPr lang="en-US" dirty="0" smtClean="0"/>
              <a:t> XXI</a:t>
            </a:r>
            <a:endParaRPr lang="id-ID" dirty="0"/>
          </a:p>
        </p:txBody>
      </p:sp>
      <p:sp>
        <p:nvSpPr>
          <p:cNvPr id="8" name="Text Placeholder 7"/>
          <p:cNvSpPr>
            <a:spLocks noGrp="1"/>
          </p:cNvSpPr>
          <p:nvPr>
            <p:ph type="body" idx="1"/>
          </p:nvPr>
        </p:nvSpPr>
        <p:spPr>
          <a:xfrm>
            <a:off x="762001" y="2122312"/>
            <a:ext cx="3352799" cy="544688"/>
          </a:xfrm>
        </p:spPr>
        <p:txBody>
          <a:bodyPr/>
          <a:lstStyle/>
          <a:p>
            <a:r>
              <a:rPr lang="en-US" dirty="0" smtClean="0"/>
              <a:t>AMERIKA</a:t>
            </a:r>
            <a:endParaRPr lang="id-ID" dirty="0"/>
          </a:p>
        </p:txBody>
      </p:sp>
      <p:graphicFrame>
        <p:nvGraphicFramePr>
          <p:cNvPr id="12" name="Content Placeholder 11"/>
          <p:cNvGraphicFramePr>
            <a:graphicFrameLocks noGrp="1"/>
          </p:cNvGraphicFramePr>
          <p:nvPr>
            <p:ph sz="half" idx="2"/>
            <p:extLst>
              <p:ext uri="{D42A27DB-BD31-4B8C-83A1-F6EECF244321}">
                <p14:modId xmlns:p14="http://schemas.microsoft.com/office/powerpoint/2010/main" val="2342612345"/>
              </p:ext>
            </p:extLst>
          </p:nvPr>
        </p:nvGraphicFramePr>
        <p:xfrm>
          <a:off x="0" y="2944812"/>
          <a:ext cx="4525963" cy="3684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 Placeholder 8"/>
          <p:cNvSpPr>
            <a:spLocks noGrp="1"/>
          </p:cNvSpPr>
          <p:nvPr>
            <p:ph type="body" sz="quarter" idx="3"/>
          </p:nvPr>
        </p:nvSpPr>
        <p:spPr>
          <a:xfrm>
            <a:off x="5257799" y="2122311"/>
            <a:ext cx="2597237" cy="544689"/>
          </a:xfrm>
        </p:spPr>
        <p:txBody>
          <a:bodyPr/>
          <a:lstStyle/>
          <a:p>
            <a:r>
              <a:rPr lang="en-US" dirty="0" smtClean="0"/>
              <a:t>CINA</a:t>
            </a:r>
            <a:endParaRPr lang="id-ID" dirty="0"/>
          </a:p>
        </p:txBody>
      </p:sp>
      <p:graphicFrame>
        <p:nvGraphicFramePr>
          <p:cNvPr id="13" name="Content Placeholder 12"/>
          <p:cNvGraphicFramePr>
            <a:graphicFrameLocks noGrp="1"/>
          </p:cNvGraphicFramePr>
          <p:nvPr>
            <p:ph sz="quarter" idx="4"/>
            <p:extLst>
              <p:ext uri="{D42A27DB-BD31-4B8C-83A1-F6EECF244321}">
                <p14:modId xmlns:p14="http://schemas.microsoft.com/office/powerpoint/2010/main" val="3528449954"/>
              </p:ext>
            </p:extLst>
          </p:nvPr>
        </p:nvGraphicFramePr>
        <p:xfrm>
          <a:off x="4343400" y="2944812"/>
          <a:ext cx="4648199" cy="376078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416260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228601"/>
            <a:ext cx="7620000" cy="1219199"/>
          </a:xfrm>
        </p:spPr>
        <p:txBody>
          <a:bodyPr>
            <a:normAutofit/>
          </a:bodyPr>
          <a:lstStyle/>
          <a:p>
            <a:r>
              <a:rPr lang="en-US" dirty="0" err="1" smtClean="0"/>
              <a:t>Fase-Fase</a:t>
            </a:r>
            <a:r>
              <a:rPr lang="en-US" dirty="0" smtClean="0"/>
              <a:t> </a:t>
            </a:r>
            <a:r>
              <a:rPr lang="en-US" dirty="0" err="1" smtClean="0"/>
              <a:t>Perubahan</a:t>
            </a:r>
            <a:r>
              <a:rPr lang="en-US" dirty="0" smtClean="0"/>
              <a:t> </a:t>
            </a:r>
            <a:r>
              <a:rPr lang="en-US" dirty="0" err="1" smtClean="0"/>
              <a:t>Masyarakat</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79848347"/>
              </p:ext>
            </p:extLst>
          </p:nvPr>
        </p:nvGraphicFramePr>
        <p:xfrm>
          <a:off x="152400" y="1600200"/>
          <a:ext cx="8839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72180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3537311936"/>
              </p:ext>
            </p:extLst>
          </p:nvPr>
        </p:nvGraphicFramePr>
        <p:xfrm>
          <a:off x="0" y="-1954"/>
          <a:ext cx="9144000" cy="68619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546733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449168726"/>
              </p:ext>
            </p:extLst>
          </p:nvPr>
        </p:nvGraphicFramePr>
        <p:xfrm>
          <a:off x="1" y="1905000"/>
          <a:ext cx="8991599" cy="4876800"/>
        </p:xfrm>
        <a:graphic>
          <a:graphicData uri="http://schemas.openxmlformats.org/drawingml/2006/table">
            <a:tbl>
              <a:tblPr firstRow="1" firstCol="1" bandRow="1">
                <a:tableStyleId>{5C22544A-7EE6-4342-B048-85BDC9FD1C3A}</a:tableStyleId>
              </a:tblPr>
              <a:tblGrid>
                <a:gridCol w="1371599"/>
                <a:gridCol w="1676400"/>
                <a:gridCol w="1905000"/>
                <a:gridCol w="1828800"/>
                <a:gridCol w="2209800"/>
              </a:tblGrid>
              <a:tr h="1219200">
                <a:tc>
                  <a:txBody>
                    <a:bodyPr/>
                    <a:lstStyle/>
                    <a:p>
                      <a:pPr marL="0" marR="0" algn="ctr">
                        <a:lnSpc>
                          <a:spcPct val="115000"/>
                        </a:lnSpc>
                        <a:spcBef>
                          <a:spcPts val="0"/>
                        </a:spcBef>
                        <a:spcAft>
                          <a:spcPts val="0"/>
                        </a:spcAft>
                      </a:pPr>
                      <a:r>
                        <a:rPr lang="id-ID" sz="2000" dirty="0">
                          <a:effectLst/>
                        </a:rPr>
                        <a:t> </a:t>
                      </a:r>
                      <a:endParaRPr lang="id-ID" sz="2000" dirty="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2000">
                          <a:effectLst/>
                        </a:rPr>
                        <a:t>Zaman Batu</a:t>
                      </a:r>
                      <a:endParaRPr lang="id-ID" sz="200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2000">
                          <a:effectLst/>
                        </a:rPr>
                        <a:t>Peradaban Awal</a:t>
                      </a:r>
                      <a:endParaRPr lang="id-ID" sz="200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2000">
                          <a:effectLst/>
                        </a:rPr>
                        <a:t>Zaman Modern</a:t>
                      </a:r>
                      <a:endParaRPr lang="id-ID" sz="2000">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2000">
                          <a:effectLst/>
                        </a:rPr>
                        <a:t>Fase Planetary</a:t>
                      </a:r>
                      <a:endParaRPr lang="id-ID" sz="2000">
                        <a:effectLst/>
                        <a:latin typeface="Calibri"/>
                        <a:ea typeface="Calibri"/>
                        <a:cs typeface="Arial"/>
                      </a:endParaRPr>
                    </a:p>
                  </a:txBody>
                  <a:tcPr marL="68580" marR="68580" marT="0" marB="0"/>
                </a:tc>
              </a:tr>
              <a:tr h="1219200">
                <a:tc>
                  <a:txBody>
                    <a:bodyPr/>
                    <a:lstStyle/>
                    <a:p>
                      <a:pPr marL="0" marR="0" algn="ctr">
                        <a:lnSpc>
                          <a:spcPct val="115000"/>
                        </a:lnSpc>
                        <a:spcBef>
                          <a:spcPts val="0"/>
                        </a:spcBef>
                        <a:spcAft>
                          <a:spcPts val="0"/>
                        </a:spcAft>
                      </a:pPr>
                      <a:r>
                        <a:rPr lang="id-ID" sz="1600">
                          <a:solidFill>
                            <a:srgbClr val="FF0000"/>
                          </a:solidFill>
                          <a:effectLst/>
                        </a:rPr>
                        <a:t>Organisasi</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dirty="0">
                          <a:solidFill>
                            <a:srgbClr val="FF0000"/>
                          </a:solidFill>
                          <a:effectLst/>
                        </a:rPr>
                        <a:t>Suku/kampung</a:t>
                      </a:r>
                      <a:endParaRPr lang="id-ID" sz="1600" dirty="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dirty="0">
                          <a:solidFill>
                            <a:srgbClr val="FF0000"/>
                          </a:solidFill>
                          <a:effectLst/>
                        </a:rPr>
                        <a:t>Negara-kota, kerajaan</a:t>
                      </a:r>
                      <a:endParaRPr lang="id-ID" sz="1600" dirty="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Negara Bangsa</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Pemerintahan global</a:t>
                      </a:r>
                      <a:endParaRPr lang="id-ID" sz="1600">
                        <a:solidFill>
                          <a:srgbClr val="FF0000"/>
                        </a:solidFill>
                        <a:effectLst/>
                        <a:latin typeface="Calibri"/>
                        <a:ea typeface="Calibri"/>
                        <a:cs typeface="Arial"/>
                      </a:endParaRPr>
                    </a:p>
                  </a:txBody>
                  <a:tcPr marL="68580" marR="68580" marT="0" marB="0"/>
                </a:tc>
              </a:tr>
              <a:tr h="1219200">
                <a:tc>
                  <a:txBody>
                    <a:bodyPr/>
                    <a:lstStyle/>
                    <a:p>
                      <a:pPr marL="0" marR="0" algn="ctr">
                        <a:lnSpc>
                          <a:spcPct val="115000"/>
                        </a:lnSpc>
                        <a:spcBef>
                          <a:spcPts val="0"/>
                        </a:spcBef>
                        <a:spcAft>
                          <a:spcPts val="0"/>
                        </a:spcAft>
                      </a:pPr>
                      <a:r>
                        <a:rPr lang="id-ID" sz="1600">
                          <a:solidFill>
                            <a:srgbClr val="FF0000"/>
                          </a:solidFill>
                          <a:effectLst/>
                        </a:rPr>
                        <a:t>Ekonomi</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dirty="0">
                          <a:solidFill>
                            <a:srgbClr val="FF0000"/>
                          </a:solidFill>
                          <a:effectLst/>
                        </a:rPr>
                        <a:t>Berburu</a:t>
                      </a:r>
                      <a:endParaRPr lang="id-ID" sz="1600" dirty="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Pertanian</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Sistem industri</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Globalisasi</a:t>
                      </a:r>
                      <a:endParaRPr lang="id-ID" sz="1600">
                        <a:solidFill>
                          <a:srgbClr val="FF0000"/>
                        </a:solidFill>
                        <a:effectLst/>
                        <a:latin typeface="Calibri"/>
                        <a:ea typeface="Calibri"/>
                        <a:cs typeface="Arial"/>
                      </a:endParaRPr>
                    </a:p>
                  </a:txBody>
                  <a:tcPr marL="68580" marR="68580" marT="0" marB="0"/>
                </a:tc>
              </a:tr>
              <a:tr h="1219200">
                <a:tc>
                  <a:txBody>
                    <a:bodyPr/>
                    <a:lstStyle/>
                    <a:p>
                      <a:pPr marL="0" marR="0" algn="ctr">
                        <a:lnSpc>
                          <a:spcPct val="115000"/>
                        </a:lnSpc>
                        <a:spcBef>
                          <a:spcPts val="0"/>
                        </a:spcBef>
                        <a:spcAft>
                          <a:spcPts val="0"/>
                        </a:spcAft>
                      </a:pPr>
                      <a:r>
                        <a:rPr lang="id-ID" sz="1600" dirty="0">
                          <a:solidFill>
                            <a:srgbClr val="FF0000"/>
                          </a:solidFill>
                          <a:effectLst/>
                        </a:rPr>
                        <a:t>Komunikasi</a:t>
                      </a:r>
                      <a:endParaRPr lang="id-ID" sz="1600" dirty="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Bahasa</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Menulis</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a:solidFill>
                            <a:srgbClr val="FF0000"/>
                          </a:solidFill>
                          <a:effectLst/>
                        </a:rPr>
                        <a:t>Cetak</a:t>
                      </a:r>
                      <a:endParaRPr lang="id-ID" sz="1600">
                        <a:solidFill>
                          <a:srgbClr val="FF0000"/>
                        </a:solidFill>
                        <a:effectLst/>
                        <a:latin typeface="Calibri"/>
                        <a:ea typeface="Calibri"/>
                        <a:cs typeface="Arial"/>
                      </a:endParaRPr>
                    </a:p>
                  </a:txBody>
                  <a:tcPr marL="68580" marR="68580" marT="0" marB="0"/>
                </a:tc>
                <a:tc>
                  <a:txBody>
                    <a:bodyPr/>
                    <a:lstStyle/>
                    <a:p>
                      <a:pPr marL="0" marR="0" algn="ctr">
                        <a:lnSpc>
                          <a:spcPct val="115000"/>
                        </a:lnSpc>
                        <a:spcBef>
                          <a:spcPts val="0"/>
                        </a:spcBef>
                        <a:spcAft>
                          <a:spcPts val="0"/>
                        </a:spcAft>
                      </a:pPr>
                      <a:r>
                        <a:rPr lang="id-ID" sz="1600" dirty="0">
                          <a:solidFill>
                            <a:srgbClr val="FF0000"/>
                          </a:solidFill>
                          <a:effectLst/>
                        </a:rPr>
                        <a:t>Internet</a:t>
                      </a:r>
                      <a:endParaRPr lang="id-ID" sz="1600" dirty="0">
                        <a:solidFill>
                          <a:srgbClr val="FF0000"/>
                        </a:solidFill>
                        <a:effectLst/>
                        <a:latin typeface="Calibri"/>
                        <a:ea typeface="Calibri"/>
                        <a:cs typeface="Arial"/>
                      </a:endParaRPr>
                    </a:p>
                  </a:txBody>
                  <a:tcPr marL="68580" marR="68580" marT="0" marB="0"/>
                </a:tc>
              </a:tr>
            </a:tbl>
          </a:graphicData>
        </a:graphic>
      </p:graphicFrame>
      <p:sp>
        <p:nvSpPr>
          <p:cNvPr id="3" name="Title 2"/>
          <p:cNvSpPr>
            <a:spLocks noGrp="1"/>
          </p:cNvSpPr>
          <p:nvPr>
            <p:ph type="title"/>
          </p:nvPr>
        </p:nvSpPr>
        <p:spPr/>
        <p:txBody>
          <a:bodyPr/>
          <a:lstStyle/>
          <a:p>
            <a:r>
              <a:rPr lang="en-US" dirty="0" err="1" smtClean="0"/>
              <a:t>Karakteristik</a:t>
            </a:r>
            <a:r>
              <a:rPr lang="en-US" dirty="0" smtClean="0"/>
              <a:t> </a:t>
            </a:r>
            <a:r>
              <a:rPr lang="en-US" dirty="0" err="1" smtClean="0"/>
              <a:t>zaman</a:t>
            </a:r>
            <a:endParaRPr lang="id-ID" dirty="0"/>
          </a:p>
        </p:txBody>
      </p:sp>
    </p:spTree>
    <p:extLst>
      <p:ext uri="{BB962C8B-B14F-4D97-AF65-F5344CB8AC3E}">
        <p14:creationId xmlns:p14="http://schemas.microsoft.com/office/powerpoint/2010/main" val="3564127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51122739"/>
              </p:ext>
            </p:extLst>
          </p:nvPr>
        </p:nvGraphicFramePr>
        <p:xfrm>
          <a:off x="152400" y="0"/>
          <a:ext cx="8705880" cy="6781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728216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1295400"/>
            <a:ext cx="86868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err="1" smtClean="0"/>
              <a:t>Contoh</a:t>
            </a:r>
            <a:endParaRPr lang="id-ID" dirty="0"/>
          </a:p>
        </p:txBody>
      </p:sp>
      <p:sp>
        <p:nvSpPr>
          <p:cNvPr id="3" name="Content Placeholder 2"/>
          <p:cNvSpPr>
            <a:spLocks noGrp="1"/>
          </p:cNvSpPr>
          <p:nvPr>
            <p:ph idx="1"/>
          </p:nvPr>
        </p:nvSpPr>
        <p:spPr/>
        <p:txBody>
          <a:bodyPr/>
          <a:lstStyle/>
          <a:p>
            <a:endParaRPr lang="id-ID" dirty="0"/>
          </a:p>
        </p:txBody>
      </p:sp>
    </p:spTree>
    <p:extLst>
      <p:ext uri="{BB962C8B-B14F-4D97-AF65-F5344CB8AC3E}">
        <p14:creationId xmlns:p14="http://schemas.microsoft.com/office/powerpoint/2010/main" val="10075104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52401"/>
            <a:ext cx="8763000" cy="662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70769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graphicFrame>
        <p:nvGraphicFramePr>
          <p:cNvPr id="4" name="Diagram 3"/>
          <p:cNvGraphicFramePr/>
          <p:nvPr>
            <p:extLst>
              <p:ext uri="{D42A27DB-BD31-4B8C-83A1-F6EECF244321}">
                <p14:modId xmlns:p14="http://schemas.microsoft.com/office/powerpoint/2010/main" val="2193093325"/>
              </p:ext>
            </p:extLst>
          </p:nvPr>
        </p:nvGraphicFramePr>
        <p:xfrm>
          <a:off x="357158" y="103517"/>
          <a:ext cx="8786841" cy="66509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36814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815572477"/>
              </p:ext>
            </p:extLst>
          </p:nvPr>
        </p:nvGraphicFramePr>
        <p:xfrm>
          <a:off x="152400" y="228600"/>
          <a:ext cx="89916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36507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28155537"/>
              </p:ext>
            </p:extLst>
          </p:nvPr>
        </p:nvGraphicFramePr>
        <p:xfrm>
          <a:off x="152400" y="228600"/>
          <a:ext cx="84582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25337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Bagaimana</a:t>
            </a:r>
            <a:r>
              <a:rPr lang="en-US" dirty="0" smtClean="0"/>
              <a:t> spirit </a:t>
            </a:r>
            <a:r>
              <a:rPr lang="en-US" dirty="0" err="1" smtClean="0"/>
              <a:t>bekerja</a:t>
            </a:r>
            <a:r>
              <a:rPr lang="en-US" dirty="0" smtClean="0"/>
              <a:t>?</a:t>
            </a:r>
            <a:endParaRPr lang="id-ID" dirty="0"/>
          </a:p>
        </p:txBody>
      </p:sp>
      <p:pic>
        <p:nvPicPr>
          <p:cNvPr id="5" name="Content Placeholder 4"/>
          <p:cNvPicPr>
            <a:picLocks noGrp="1"/>
          </p:cNvPicPr>
          <p:nvPr>
            <p:ph sz="half" idx="1"/>
          </p:nvPr>
        </p:nvPicPr>
        <p:blipFill>
          <a:blip r:embed="rId2"/>
          <a:srcRect/>
          <a:stretch>
            <a:fillRect/>
          </a:stretch>
        </p:blipFill>
        <p:spPr bwMode="auto">
          <a:xfrm>
            <a:off x="0" y="1676400"/>
            <a:ext cx="2821903" cy="3600456"/>
          </a:xfrm>
          <a:prstGeom prst="rect">
            <a:avLst/>
          </a:prstGeom>
          <a:noFill/>
          <a:ln w="9525">
            <a:noFill/>
            <a:miter lim="800000"/>
            <a:headEnd/>
            <a:tailEnd/>
          </a:ln>
        </p:spPr>
      </p:pic>
      <p:pic>
        <p:nvPicPr>
          <p:cNvPr id="6" name="Content Placeholder 5"/>
          <p:cNvPicPr>
            <a:picLocks noGrp="1"/>
          </p:cNvPicPr>
          <p:nvPr>
            <p:ph sz="half" idx="2"/>
          </p:nvPr>
        </p:nvPicPr>
        <p:blipFill>
          <a:blip r:embed="rId3"/>
          <a:srcRect/>
          <a:stretch>
            <a:fillRect/>
          </a:stretch>
        </p:blipFill>
        <p:spPr bwMode="auto">
          <a:xfrm>
            <a:off x="2819400" y="1752600"/>
            <a:ext cx="2992278" cy="3810000"/>
          </a:xfrm>
          <a:prstGeom prst="rect">
            <a:avLst/>
          </a:prstGeom>
          <a:noFill/>
          <a:ln w="9525">
            <a:noFill/>
            <a:miter lim="800000"/>
            <a:headEnd/>
            <a:tailEnd/>
          </a:ln>
        </p:spPr>
      </p:pic>
      <p:pic>
        <p:nvPicPr>
          <p:cNvPr id="7" name="Picture 2" descr="D:\Gambars15\20151125_054237.jpg"/>
          <p:cNvPicPr>
            <a:picLocks noChangeAspect="1" noChangeArrowheads="1"/>
          </p:cNvPicPr>
          <p:nvPr/>
        </p:nvPicPr>
        <p:blipFill>
          <a:blip r:embed="rId4"/>
          <a:srcRect/>
          <a:stretch>
            <a:fillRect/>
          </a:stretch>
        </p:blipFill>
        <p:spPr bwMode="auto">
          <a:xfrm>
            <a:off x="6248400" y="1752600"/>
            <a:ext cx="2643192" cy="3524256"/>
          </a:xfrm>
          <a:prstGeom prst="rect">
            <a:avLst/>
          </a:prstGeom>
          <a:noFill/>
        </p:spPr>
      </p:pic>
    </p:spTree>
    <p:extLst>
      <p:ext uri="{BB962C8B-B14F-4D97-AF65-F5344CB8AC3E}">
        <p14:creationId xmlns:p14="http://schemas.microsoft.com/office/powerpoint/2010/main" val="160834293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id-ID"/>
          </a:p>
        </p:txBody>
      </p:sp>
      <p:pic>
        <p:nvPicPr>
          <p:cNvPr id="6" name="Picture 3" descr="D:\Gambars15\20151125_054811.jpg"/>
          <p:cNvPicPr>
            <a:picLocks noChangeAspect="1" noChangeArrowheads="1"/>
          </p:cNvPicPr>
          <p:nvPr/>
        </p:nvPicPr>
        <p:blipFill>
          <a:blip r:embed="rId2"/>
          <a:srcRect/>
          <a:stretch>
            <a:fillRect/>
          </a:stretch>
        </p:blipFill>
        <p:spPr bwMode="auto">
          <a:xfrm>
            <a:off x="838200" y="2402688"/>
            <a:ext cx="3196835" cy="2928934"/>
          </a:xfrm>
          <a:prstGeom prst="rect">
            <a:avLst/>
          </a:prstGeom>
          <a:noFill/>
        </p:spPr>
      </p:pic>
      <p:pic>
        <p:nvPicPr>
          <p:cNvPr id="7" name="Picture 4" descr="D:\Gambars15\20151125_054821.jpg"/>
          <p:cNvPicPr>
            <a:picLocks noChangeAspect="1" noChangeArrowheads="1"/>
          </p:cNvPicPr>
          <p:nvPr/>
        </p:nvPicPr>
        <p:blipFill>
          <a:blip r:embed="rId3"/>
          <a:srcRect/>
          <a:stretch>
            <a:fillRect/>
          </a:stretch>
        </p:blipFill>
        <p:spPr bwMode="auto">
          <a:xfrm>
            <a:off x="5410200" y="2009777"/>
            <a:ext cx="2786066" cy="3714755"/>
          </a:xfrm>
          <a:prstGeom prst="rect">
            <a:avLst/>
          </a:prstGeom>
          <a:noFill/>
        </p:spPr>
      </p:pic>
    </p:spTree>
    <p:extLst>
      <p:ext uri="{BB962C8B-B14F-4D97-AF65-F5344CB8AC3E}">
        <p14:creationId xmlns:p14="http://schemas.microsoft.com/office/powerpoint/2010/main" val="138841478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Clash of Values in Indonesia?</a:t>
            </a:r>
            <a:endParaRPr lang="id-ID"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516853077"/>
              </p:ext>
            </p:extLst>
          </p:nvPr>
        </p:nvGraphicFramePr>
        <p:xfrm>
          <a:off x="457200" y="1524000"/>
          <a:ext cx="8401080" cy="5119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94179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err="1" smtClean="0"/>
              <a:t>Bagaimana</a:t>
            </a:r>
            <a:r>
              <a:rPr lang="en-US" dirty="0" smtClean="0"/>
              <a:t> </a:t>
            </a:r>
            <a:r>
              <a:rPr lang="en-US" dirty="0" err="1" smtClean="0"/>
              <a:t>Intelektual</a:t>
            </a:r>
            <a:r>
              <a:rPr lang="en-US" dirty="0" smtClean="0"/>
              <a:t> </a:t>
            </a:r>
            <a:r>
              <a:rPr lang="en-US" dirty="0" err="1" smtClean="0"/>
              <a:t>bekerja</a:t>
            </a:r>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52599520"/>
              </p:ext>
            </p:extLst>
          </p:nvPr>
        </p:nvGraphicFramePr>
        <p:xfrm>
          <a:off x="304800" y="1066801"/>
          <a:ext cx="8686800" cy="5851745"/>
        </p:xfrm>
        <a:graphic>
          <a:graphicData uri="http://schemas.openxmlformats.org/drawingml/2006/table">
            <a:tbl>
              <a:tblPr firstRow="1" bandRow="1">
                <a:tableStyleId>{5C22544A-7EE6-4342-B048-85BDC9FD1C3A}</a:tableStyleId>
              </a:tblPr>
              <a:tblGrid>
                <a:gridCol w="2286000"/>
                <a:gridCol w="2057400"/>
                <a:gridCol w="1752600"/>
                <a:gridCol w="2590800"/>
              </a:tblGrid>
              <a:tr h="505822">
                <a:tc>
                  <a:txBody>
                    <a:bodyPr/>
                    <a:lstStyle/>
                    <a:p>
                      <a:r>
                        <a:rPr lang="en-US" sz="1800" dirty="0" err="1" smtClean="0"/>
                        <a:t>Orientasi</a:t>
                      </a:r>
                      <a:endParaRPr lang="en-US" sz="1800" dirty="0"/>
                    </a:p>
                  </a:txBody>
                  <a:tcPr/>
                </a:tc>
                <a:tc>
                  <a:txBody>
                    <a:bodyPr/>
                    <a:lstStyle/>
                    <a:p>
                      <a:r>
                        <a:rPr kumimoji="0" lang="en-US" sz="1800" b="1" kern="1200" dirty="0" err="1" smtClean="0">
                          <a:solidFill>
                            <a:schemeClr val="lt1"/>
                          </a:solidFill>
                          <a:latin typeface="+mn-lt"/>
                          <a:ea typeface="+mn-ea"/>
                          <a:cs typeface="+mn-cs"/>
                        </a:rPr>
                        <a:t>Fokus</a:t>
                      </a:r>
                      <a:endParaRPr lang="en-US" sz="1800" dirty="0"/>
                    </a:p>
                  </a:txBody>
                  <a:tcPr/>
                </a:tc>
                <a:tc>
                  <a:txBody>
                    <a:bodyPr/>
                    <a:lstStyle/>
                    <a:p>
                      <a:r>
                        <a:rPr kumimoji="0" lang="en-US" sz="1800" b="1" kern="1200" dirty="0" err="1" smtClean="0">
                          <a:solidFill>
                            <a:schemeClr val="lt1"/>
                          </a:solidFill>
                          <a:latin typeface="+mn-lt"/>
                          <a:ea typeface="+mn-ea"/>
                          <a:cs typeface="+mn-cs"/>
                        </a:rPr>
                        <a:t>Objek</a:t>
                      </a:r>
                      <a:endParaRPr lang="en-US" sz="1800" dirty="0"/>
                    </a:p>
                  </a:txBody>
                  <a:tcPr/>
                </a:tc>
                <a:tc>
                  <a:txBody>
                    <a:bodyPr/>
                    <a:lstStyle/>
                    <a:p>
                      <a:r>
                        <a:rPr kumimoji="0" lang="en-US" sz="1800" b="1" kern="1200" dirty="0" err="1" smtClean="0">
                          <a:solidFill>
                            <a:schemeClr val="lt1"/>
                          </a:solidFill>
                          <a:latin typeface="+mn-lt"/>
                          <a:ea typeface="+mn-ea"/>
                          <a:cs typeface="+mn-cs"/>
                        </a:rPr>
                        <a:t>Dampak</a:t>
                      </a:r>
                      <a:endParaRPr lang="en-US" sz="1800" dirty="0"/>
                    </a:p>
                  </a:txBody>
                  <a:tcPr/>
                </a:tc>
              </a:tr>
              <a:tr h="1455104">
                <a:tc>
                  <a:txBody>
                    <a:bodyPr/>
                    <a:lstStyle/>
                    <a:p>
                      <a:r>
                        <a:rPr kumimoji="0" lang="en-US" sz="1800" kern="1200" dirty="0" smtClean="0">
                          <a:solidFill>
                            <a:schemeClr val="dk1"/>
                          </a:solidFill>
                          <a:latin typeface="+mn-lt"/>
                          <a:ea typeface="+mn-ea"/>
                          <a:cs typeface="+mn-cs"/>
                        </a:rPr>
                        <a:t>Internal – </a:t>
                      </a:r>
                      <a:r>
                        <a:rPr lang="en-US" sz="1800" dirty="0" err="1" smtClean="0"/>
                        <a:t>intelektual</a:t>
                      </a:r>
                      <a:endParaRPr lang="en-US" sz="1800" dirty="0"/>
                    </a:p>
                  </a:txBody>
                  <a:tcPr/>
                </a:tc>
                <a:tc>
                  <a:txBody>
                    <a:bodyPr/>
                    <a:lstStyle/>
                    <a:p>
                      <a:r>
                        <a:rPr kumimoji="0" lang="en-US" sz="1800" kern="1200" dirty="0" smtClean="0">
                          <a:solidFill>
                            <a:schemeClr val="dk1"/>
                          </a:solidFill>
                          <a:latin typeface="+mn-lt"/>
                          <a:ea typeface="+mn-ea"/>
                          <a:cs typeface="+mn-cs"/>
                        </a:rPr>
                        <a:t>Level</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Intelektual</a:t>
                      </a:r>
                      <a:endParaRPr lang="en-US" sz="1800" dirty="0"/>
                    </a:p>
                  </a:txBody>
                  <a:tcPr/>
                </a:tc>
                <a:tc>
                  <a:txBody>
                    <a:bodyPr/>
                    <a:lstStyle/>
                    <a:p>
                      <a:r>
                        <a:rPr kumimoji="0" lang="en-US" sz="1800" kern="1200" dirty="0" err="1" smtClean="0">
                          <a:solidFill>
                            <a:schemeClr val="dk1"/>
                          </a:solidFill>
                          <a:latin typeface="+mn-lt"/>
                          <a:ea typeface="+mn-ea"/>
                          <a:cs typeface="+mn-cs"/>
                        </a:rPr>
                        <a:t>Madzhab</a:t>
                      </a:r>
                      <a:r>
                        <a:rPr kumimoji="0" lang="en-US"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atau</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Aliran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Pemikiran</a:t>
                      </a:r>
                      <a:endParaRPr lang="en-US" sz="1800" dirty="0"/>
                    </a:p>
                  </a:txBody>
                  <a:tcPr/>
                </a:tc>
                <a:tc>
                  <a:txBody>
                    <a:bodyPr/>
                    <a:lstStyle/>
                    <a:p>
                      <a:r>
                        <a:rPr kumimoji="0" lang="en-US" sz="1800" kern="1200" dirty="0" err="1" smtClean="0">
                          <a:solidFill>
                            <a:schemeClr val="dk1"/>
                          </a:solidFill>
                          <a:latin typeface="+mn-lt"/>
                          <a:ea typeface="+mn-ea"/>
                          <a:cs typeface="+mn-cs"/>
                        </a:rPr>
                        <a:t>Aliran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pemikiran</a:t>
                      </a:r>
                      <a:r>
                        <a:rPr kumimoji="0" lang="en-US" sz="1800" kern="1200" baseline="0" dirty="0" smtClean="0">
                          <a:solidFill>
                            <a:schemeClr val="dk1"/>
                          </a:solidFill>
                          <a:latin typeface="+mn-lt"/>
                          <a:ea typeface="+mn-ea"/>
                          <a:cs typeface="+mn-cs"/>
                        </a:rPr>
                        <a:t> </a:t>
                      </a:r>
                      <a:r>
                        <a:rPr kumimoji="0" lang="en-US" sz="1800" kern="1200" baseline="0" dirty="0" smtClean="0">
                          <a:solidFill>
                            <a:schemeClr val="dk1"/>
                          </a:solidFill>
                          <a:latin typeface="+mn-lt"/>
                          <a:ea typeface="+mn-ea"/>
                          <a:cs typeface="+mn-cs"/>
                        </a:rPr>
                        <a:t>yang </a:t>
                      </a:r>
                      <a:r>
                        <a:rPr kumimoji="0" lang="en-US" sz="1800" kern="1200" baseline="0" dirty="0" err="1" smtClean="0">
                          <a:solidFill>
                            <a:schemeClr val="dk1"/>
                          </a:solidFill>
                          <a:latin typeface="+mn-lt"/>
                          <a:ea typeface="+mn-ea"/>
                          <a:cs typeface="+mn-cs"/>
                        </a:rPr>
                        <a:t>mendominasi</a:t>
                      </a:r>
                      <a:endParaRPr lang="en-US" sz="1800" dirty="0"/>
                    </a:p>
                  </a:txBody>
                  <a:tcPr/>
                </a:tc>
              </a:tr>
              <a:tr h="1154499">
                <a:tc>
                  <a:txBody>
                    <a:bodyPr/>
                    <a:lstStyle/>
                    <a:p>
                      <a:r>
                        <a:rPr kumimoji="0" lang="en-US" sz="1800" kern="1200" dirty="0" smtClean="0">
                          <a:solidFill>
                            <a:schemeClr val="dk1"/>
                          </a:solidFill>
                          <a:latin typeface="+mn-lt"/>
                          <a:ea typeface="+mn-ea"/>
                          <a:cs typeface="+mn-cs"/>
                        </a:rPr>
                        <a:t>Internal - </a:t>
                      </a:r>
                      <a:r>
                        <a:rPr kumimoji="0" lang="en-US" sz="1800" kern="1200" dirty="0" err="1" smtClean="0">
                          <a:solidFill>
                            <a:schemeClr val="dk1"/>
                          </a:solidFill>
                          <a:latin typeface="+mn-lt"/>
                          <a:ea typeface="+mn-ea"/>
                          <a:cs typeface="+mn-cs"/>
                        </a:rPr>
                        <a:t>sosial</a:t>
                      </a:r>
                      <a:endParaRPr lang="en-US" sz="1800" dirty="0"/>
                    </a:p>
                  </a:txBody>
                  <a:tcPr/>
                </a:tc>
                <a:tc>
                  <a:txBody>
                    <a:bodyPr/>
                    <a:lstStyle/>
                    <a:p>
                      <a:r>
                        <a:rPr lang="en-US" sz="1800" dirty="0" smtClean="0"/>
                        <a:t>Level</a:t>
                      </a:r>
                      <a:r>
                        <a:rPr lang="en-US" sz="1800" baseline="0" dirty="0" smtClean="0"/>
                        <a:t> </a:t>
                      </a:r>
                      <a:r>
                        <a:rPr lang="en-US" sz="1800" baseline="0" dirty="0" err="1" smtClean="0"/>
                        <a:t>Sosial</a:t>
                      </a:r>
                      <a:r>
                        <a:rPr lang="en-US" sz="1800" baseline="0" dirty="0" smtClean="0"/>
                        <a:t> </a:t>
                      </a:r>
                      <a:endParaRPr lang="en-US" sz="1800" dirty="0"/>
                    </a:p>
                  </a:txBody>
                  <a:tcPr/>
                </a:tc>
                <a:tc>
                  <a:txBody>
                    <a:bodyPr/>
                    <a:lstStyle/>
                    <a:p>
                      <a:r>
                        <a:rPr lang="en-US" sz="1800" dirty="0" err="1" smtClean="0"/>
                        <a:t>Kelompok</a:t>
                      </a:r>
                      <a:r>
                        <a:rPr lang="en-US" sz="1800" baseline="0" dirty="0" smtClean="0"/>
                        <a:t> </a:t>
                      </a:r>
                      <a:r>
                        <a:rPr lang="en-US" sz="1800" baseline="0" dirty="0" err="1" smtClean="0"/>
                        <a:t>atau</a:t>
                      </a:r>
                      <a:r>
                        <a:rPr lang="en-US" sz="1800" baseline="0" dirty="0" smtClean="0"/>
                        <a:t> </a:t>
                      </a:r>
                      <a:r>
                        <a:rPr lang="en-US" sz="1800" baseline="0" dirty="0" err="1" smtClean="0"/>
                        <a:t>Komunal</a:t>
                      </a:r>
                      <a:r>
                        <a:rPr lang="en-US" sz="1800" baseline="0" dirty="0" smtClean="0"/>
                        <a:t> </a:t>
                      </a:r>
                      <a:endParaRPr lang="en-US" sz="1800" dirty="0"/>
                    </a:p>
                  </a:txBody>
                  <a:tcPr/>
                </a:tc>
                <a:tc>
                  <a:txBody>
                    <a:bodyPr/>
                    <a:lstStyle/>
                    <a:p>
                      <a:r>
                        <a:rPr kumimoji="0" lang="en-US" sz="1800" kern="1200" dirty="0" err="1" smtClean="0">
                          <a:solidFill>
                            <a:schemeClr val="dk1"/>
                          </a:solidFill>
                          <a:latin typeface="+mn-lt"/>
                          <a:ea typeface="+mn-ea"/>
                          <a:cs typeface="+mn-cs"/>
                        </a:rPr>
                        <a:t>Kelompok</a:t>
                      </a:r>
                      <a:r>
                        <a:rPr kumimoji="0" lang="en-US" sz="1800" kern="1200" dirty="0" smtClean="0">
                          <a:solidFill>
                            <a:schemeClr val="dk1"/>
                          </a:solidFill>
                          <a:latin typeface="+mn-lt"/>
                          <a:ea typeface="+mn-ea"/>
                          <a:cs typeface="+mn-cs"/>
                        </a:rPr>
                        <a:t> yang </a:t>
                      </a:r>
                      <a:r>
                        <a:rPr kumimoji="0" lang="en-US" sz="1800" kern="1200" dirty="0" err="1" smtClean="0">
                          <a:solidFill>
                            <a:schemeClr val="dk1"/>
                          </a:solidFill>
                          <a:latin typeface="+mn-lt"/>
                          <a:ea typeface="+mn-ea"/>
                          <a:cs typeface="+mn-cs"/>
                        </a:rPr>
                        <a:t>memunculkan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gagasan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dan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praktik</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dalam</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suatu</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negara</a:t>
                      </a:r>
                      <a:endParaRPr kumimoji="0" lang="en-US" sz="1800" kern="1200" dirty="0" smtClean="0">
                        <a:solidFill>
                          <a:schemeClr val="dk1"/>
                        </a:solidFill>
                        <a:latin typeface="+mn-lt"/>
                        <a:ea typeface="+mn-ea"/>
                        <a:cs typeface="+mn-cs"/>
                      </a:endParaRPr>
                    </a:p>
                  </a:txBody>
                  <a:tcPr/>
                </a:tc>
              </a:tr>
              <a:tr h="888076">
                <a:tc>
                  <a:txBody>
                    <a:bodyPr/>
                    <a:lstStyle/>
                    <a:p>
                      <a:r>
                        <a:rPr kumimoji="0" lang="en-US" sz="1800" kern="1200" dirty="0" err="1" smtClean="0">
                          <a:solidFill>
                            <a:schemeClr val="dk1"/>
                          </a:solidFill>
                          <a:latin typeface="+mn-lt"/>
                          <a:ea typeface="+mn-ea"/>
                          <a:cs typeface="+mn-cs"/>
                        </a:rPr>
                        <a:t>Eksternal</a:t>
                      </a:r>
                      <a:r>
                        <a:rPr kumimoji="0" lang="en-US" sz="1800" kern="1200" dirty="0" smtClean="0">
                          <a:solidFill>
                            <a:schemeClr val="dk1"/>
                          </a:solidFill>
                          <a:latin typeface="+mn-lt"/>
                          <a:ea typeface="+mn-ea"/>
                          <a:cs typeface="+mn-cs"/>
                        </a:rPr>
                        <a:t> - </a:t>
                      </a:r>
                      <a:r>
                        <a:rPr kumimoji="0" lang="en-US" sz="1800" kern="1200" dirty="0" err="1" smtClean="0">
                          <a:solidFill>
                            <a:schemeClr val="dk1"/>
                          </a:solidFill>
                          <a:latin typeface="+mn-lt"/>
                          <a:ea typeface="+mn-ea"/>
                          <a:cs typeface="+mn-cs"/>
                        </a:rPr>
                        <a:t>intellektual</a:t>
                      </a:r>
                      <a:endParaRPr lang="en-US" sz="1800" dirty="0"/>
                    </a:p>
                  </a:txBody>
                  <a:tcPr/>
                </a:tc>
                <a:tc>
                  <a:txBody>
                    <a:bodyPr/>
                    <a:lstStyle/>
                    <a:p>
                      <a:r>
                        <a:rPr kumimoji="0" lang="en-US" sz="1800" kern="1200" dirty="0" err="1" smtClean="0">
                          <a:solidFill>
                            <a:schemeClr val="dk1"/>
                          </a:solidFill>
                          <a:latin typeface="+mn-lt"/>
                          <a:ea typeface="+mn-ea"/>
                          <a:cs typeface="+mn-cs"/>
                        </a:rPr>
                        <a:t>konsep</a:t>
                      </a:r>
                      <a:r>
                        <a:rPr kumimoji="0" lang="en-US"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metode</a:t>
                      </a:r>
                      <a:r>
                        <a:rPr kumimoji="0" lang="en-US"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teori-teori</a:t>
                      </a:r>
                      <a:endParaRPr lang="en-US" sz="1800" dirty="0"/>
                    </a:p>
                  </a:txBody>
                  <a:tcPr/>
                </a:tc>
                <a:tc>
                  <a:txBody>
                    <a:bodyPr/>
                    <a:lstStyle/>
                    <a:p>
                      <a:r>
                        <a:rPr lang="en-US" sz="1800" dirty="0" err="1" smtClean="0"/>
                        <a:t>Berbagai</a:t>
                      </a:r>
                      <a:r>
                        <a:rPr lang="en-US" sz="1800" baseline="0" dirty="0" smtClean="0"/>
                        <a:t> </a:t>
                      </a:r>
                      <a:r>
                        <a:rPr lang="en-US" sz="1800" baseline="0" dirty="0" err="1" smtClean="0"/>
                        <a:t>Pendekatan</a:t>
                      </a:r>
                      <a:endParaRPr lang="en-US" sz="1800" dirty="0"/>
                    </a:p>
                  </a:txBody>
                  <a:tcPr/>
                </a:tc>
                <a:tc>
                  <a:txBody>
                    <a:bodyPr/>
                    <a:lstStyle/>
                    <a:p>
                      <a:r>
                        <a:rPr kumimoji="0" lang="en-US" sz="1800" kern="1200" dirty="0" err="1" smtClean="0">
                          <a:solidFill>
                            <a:schemeClr val="dk1"/>
                          </a:solidFill>
                          <a:latin typeface="+mn-lt"/>
                          <a:ea typeface="+mn-ea"/>
                          <a:cs typeface="+mn-cs"/>
                        </a:rPr>
                        <a:t>Penyebaran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Konsep</a:t>
                      </a:r>
                      <a:r>
                        <a:rPr kumimoji="0" lang="en-US" sz="1800" kern="1200" baseline="0" dirty="0" smtClean="0">
                          <a:solidFill>
                            <a:schemeClr val="dk1"/>
                          </a:solidFill>
                          <a:latin typeface="+mn-lt"/>
                          <a:ea typeface="+mn-ea"/>
                          <a:cs typeface="+mn-cs"/>
                        </a:rPr>
                        <a:t> di </a:t>
                      </a:r>
                      <a:r>
                        <a:rPr kumimoji="0" lang="en-US" sz="1800" kern="1200" baseline="0" dirty="0" err="1" smtClean="0">
                          <a:solidFill>
                            <a:schemeClr val="dk1"/>
                          </a:solidFill>
                          <a:latin typeface="+mn-lt"/>
                          <a:ea typeface="+mn-ea"/>
                          <a:cs typeface="+mn-cs"/>
                        </a:rPr>
                        <a:t>kalangan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Sarjana</a:t>
                      </a:r>
                      <a:endParaRPr lang="en-US" sz="1800" dirty="0"/>
                    </a:p>
                  </a:txBody>
                  <a:tcPr/>
                </a:tc>
              </a:tr>
              <a:tr h="1787699">
                <a:tc>
                  <a:txBody>
                    <a:bodyPr/>
                    <a:lstStyle/>
                    <a:p>
                      <a:r>
                        <a:rPr kumimoji="0" lang="en-US" sz="1800" kern="1200" dirty="0" err="1" smtClean="0">
                          <a:solidFill>
                            <a:schemeClr val="dk1"/>
                          </a:solidFill>
                          <a:latin typeface="+mn-lt"/>
                          <a:ea typeface="+mn-ea"/>
                          <a:cs typeface="+mn-cs"/>
                        </a:rPr>
                        <a:t>Eksternal</a:t>
                      </a:r>
                      <a:r>
                        <a:rPr kumimoji="0" lang="en-US" sz="1800" kern="1200" dirty="0" smtClean="0">
                          <a:solidFill>
                            <a:schemeClr val="dk1"/>
                          </a:solidFill>
                          <a:latin typeface="+mn-lt"/>
                          <a:ea typeface="+mn-ea"/>
                          <a:cs typeface="+mn-cs"/>
                        </a:rPr>
                        <a:t> – </a:t>
                      </a:r>
                      <a:r>
                        <a:rPr kumimoji="0" lang="en-US" sz="1800" kern="1200" dirty="0" err="1" smtClean="0">
                          <a:solidFill>
                            <a:schemeClr val="dk1"/>
                          </a:solidFill>
                          <a:latin typeface="+mn-lt"/>
                          <a:ea typeface="+mn-ea"/>
                          <a:cs typeface="+mn-cs"/>
                        </a:rPr>
                        <a:t>sosial</a:t>
                      </a:r>
                      <a:r>
                        <a:rPr kumimoji="0" lang="en-US" sz="1800" kern="1200" dirty="0" smtClean="0">
                          <a:solidFill>
                            <a:schemeClr val="dk1"/>
                          </a:solidFill>
                          <a:latin typeface="+mn-lt"/>
                          <a:ea typeface="+mn-ea"/>
                          <a:cs typeface="+mn-cs"/>
                        </a:rPr>
                        <a:t> </a:t>
                      </a:r>
                      <a:endParaRPr lang="en-US" sz="1800" dirty="0"/>
                    </a:p>
                  </a:txBody>
                  <a:tcPr/>
                </a:tc>
                <a:tc>
                  <a:txBody>
                    <a:bodyPr/>
                    <a:lstStyle/>
                    <a:p>
                      <a:r>
                        <a:rPr kumimoji="0" lang="en-US" sz="1800" kern="1200" dirty="0" err="1" smtClean="0">
                          <a:solidFill>
                            <a:schemeClr val="dk1"/>
                          </a:solidFill>
                          <a:latin typeface="+mn-lt"/>
                          <a:ea typeface="+mn-ea"/>
                          <a:cs typeface="+mn-cs"/>
                        </a:rPr>
                        <a:t>Skenario</a:t>
                      </a:r>
                      <a:r>
                        <a:rPr kumimoji="0" lang="en-US" sz="1800" kern="1200" dirty="0" smtClean="0">
                          <a:solidFill>
                            <a:schemeClr val="dk1"/>
                          </a:solidFill>
                          <a:latin typeface="+mn-lt"/>
                          <a:ea typeface="+mn-ea"/>
                          <a:cs typeface="+mn-cs"/>
                        </a:rPr>
                        <a:t> Global </a:t>
                      </a:r>
                      <a:r>
                        <a:rPr kumimoji="0" lang="en-US" sz="1800" kern="1200" baseline="0" dirty="0" err="1" smtClean="0">
                          <a:solidFill>
                            <a:schemeClr val="dk1"/>
                          </a:solidFill>
                          <a:latin typeface="+mn-lt"/>
                          <a:ea typeface="+mn-ea"/>
                          <a:cs typeface="+mn-cs"/>
                        </a:rPr>
                        <a:t>dan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Nasional</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dan</a:t>
                      </a:r>
                      <a:r>
                        <a:rPr kumimoji="0" lang="en-US" sz="1800" kern="1200" baseline="0" dirty="0" smtClean="0">
                          <a:solidFill>
                            <a:schemeClr val="dk1"/>
                          </a:solidFill>
                          <a:latin typeface="+mn-lt"/>
                          <a:ea typeface="+mn-ea"/>
                          <a:cs typeface="+mn-cs"/>
                        </a:rPr>
                        <a:t> Setting </a:t>
                      </a:r>
                      <a:r>
                        <a:rPr kumimoji="0" lang="en-US" sz="1800" kern="1200" baseline="0" dirty="0" err="1" smtClean="0">
                          <a:solidFill>
                            <a:schemeClr val="dk1"/>
                          </a:solidFill>
                          <a:latin typeface="+mn-lt"/>
                          <a:ea typeface="+mn-ea"/>
                          <a:cs typeface="+mn-cs"/>
                        </a:rPr>
                        <a:t>Sosial</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Kebudayaan</a:t>
                      </a:r>
                      <a:endParaRPr kumimoji="0" lang="en-US" sz="1800" kern="1200" dirty="0" smtClean="0">
                        <a:solidFill>
                          <a:schemeClr val="dk1"/>
                        </a:solidFill>
                        <a:latin typeface="+mn-lt"/>
                        <a:ea typeface="+mn-ea"/>
                        <a:cs typeface="+mn-cs"/>
                      </a:endParaRPr>
                    </a:p>
                  </a:txBody>
                  <a:tcPr/>
                </a:tc>
                <a:tc>
                  <a:txBody>
                    <a:bodyPr/>
                    <a:lstStyle/>
                    <a:p>
                      <a:r>
                        <a:rPr lang="en-US" sz="1800" dirty="0" err="1" smtClean="0"/>
                        <a:t>Kebijakan</a:t>
                      </a:r>
                      <a:r>
                        <a:rPr lang="en-US" sz="1800" baseline="0" dirty="0" smtClean="0"/>
                        <a:t> Negara</a:t>
                      </a:r>
                      <a:endParaRPr lang="en-US" sz="1800" dirty="0"/>
                    </a:p>
                  </a:txBody>
                  <a:tcPr/>
                </a:tc>
                <a:tc>
                  <a:txBody>
                    <a:bodyPr/>
                    <a:lstStyle/>
                    <a:p>
                      <a:r>
                        <a:rPr kumimoji="0" lang="en-US" sz="1800" kern="1200" dirty="0" err="1" smtClean="0">
                          <a:solidFill>
                            <a:schemeClr val="dk1"/>
                          </a:solidFill>
                          <a:latin typeface="+mn-lt"/>
                          <a:ea typeface="+mn-ea"/>
                          <a:cs typeface="+mn-cs"/>
                        </a:rPr>
                        <a:t>Pengaruh</a:t>
                      </a:r>
                      <a:r>
                        <a:rPr kumimoji="0" lang="en-US" sz="1800" kern="1200" dirty="0" smtClean="0">
                          <a:solidFill>
                            <a:schemeClr val="dk1"/>
                          </a:solidFill>
                          <a:latin typeface="+mn-lt"/>
                          <a:ea typeface="+mn-ea"/>
                          <a:cs typeface="+mn-cs"/>
                        </a:rPr>
                        <a:t> </a:t>
                      </a:r>
                      <a:r>
                        <a:rPr kumimoji="0" lang="en-US" sz="1800" kern="1200" dirty="0" err="1" smtClean="0">
                          <a:solidFill>
                            <a:schemeClr val="dk1"/>
                          </a:solidFill>
                          <a:latin typeface="+mn-lt"/>
                          <a:ea typeface="+mn-ea"/>
                          <a:cs typeface="+mn-cs"/>
                        </a:rPr>
                        <a:t>kebijakan</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dalam</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suatu</a:t>
                      </a:r>
                      <a:r>
                        <a:rPr kumimoji="0" lang="en-US" sz="1800" kern="1200" baseline="0" dirty="0" smtClean="0">
                          <a:solidFill>
                            <a:schemeClr val="dk1"/>
                          </a:solidFill>
                          <a:latin typeface="+mn-lt"/>
                          <a:ea typeface="+mn-ea"/>
                          <a:cs typeface="+mn-cs"/>
                        </a:rPr>
                        <a:t> </a:t>
                      </a:r>
                      <a:r>
                        <a:rPr kumimoji="0" lang="en-US" sz="1800" kern="1200" baseline="0" dirty="0" err="1" smtClean="0">
                          <a:solidFill>
                            <a:schemeClr val="dk1"/>
                          </a:solidFill>
                          <a:latin typeface="+mn-lt"/>
                          <a:ea typeface="+mn-ea"/>
                          <a:cs typeface="+mn-cs"/>
                        </a:rPr>
                        <a:t>negara</a:t>
                      </a:r>
                      <a:endParaRPr lang="en-US" sz="1800" dirty="0"/>
                    </a:p>
                  </a:txBody>
                  <a:tcPr/>
                </a:tc>
              </a:tr>
            </a:tbl>
          </a:graphicData>
        </a:graphic>
      </p:graphicFrame>
    </p:spTree>
    <p:extLst>
      <p:ext uri="{BB962C8B-B14F-4D97-AF65-F5344CB8AC3E}">
        <p14:creationId xmlns:p14="http://schemas.microsoft.com/office/powerpoint/2010/main" val="28057294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smtClean="0"/>
              <a:t>Bagaimana</a:t>
            </a:r>
            <a:r>
              <a:rPr lang="en-US" dirty="0" smtClean="0"/>
              <a:t> …?</a:t>
            </a:r>
            <a:endParaRPr lang="id-ID" dirty="0"/>
          </a:p>
        </p:txBody>
      </p:sp>
      <p:sp>
        <p:nvSpPr>
          <p:cNvPr id="3" name="Content Placeholder 2"/>
          <p:cNvSpPr>
            <a:spLocks noGrp="1"/>
          </p:cNvSpPr>
          <p:nvPr>
            <p:ph idx="1"/>
          </p:nvPr>
        </p:nvSpPr>
        <p:spPr/>
        <p:txBody>
          <a:bodyPr/>
          <a:lstStyle/>
          <a:p>
            <a:endParaRPr lang="id-ID"/>
          </a:p>
        </p:txBody>
      </p:sp>
      <p:pic>
        <p:nvPicPr>
          <p:cNvPr id="4" name="Picture 3"/>
          <p:cNvPicPr/>
          <p:nvPr/>
        </p:nvPicPr>
        <p:blipFill>
          <a:blip r:embed="rId2"/>
          <a:srcRect/>
          <a:stretch>
            <a:fillRect/>
          </a:stretch>
        </p:blipFill>
        <p:spPr bwMode="auto">
          <a:xfrm>
            <a:off x="152401" y="1676400"/>
            <a:ext cx="8763000" cy="5181600"/>
          </a:xfrm>
          <a:prstGeom prst="rect">
            <a:avLst/>
          </a:prstGeom>
          <a:noFill/>
          <a:ln w="9525">
            <a:noFill/>
            <a:miter lim="800000"/>
            <a:headEnd/>
            <a:tailEnd/>
          </a:ln>
        </p:spPr>
      </p:pic>
    </p:spTree>
    <p:extLst>
      <p:ext uri="{BB962C8B-B14F-4D97-AF65-F5344CB8AC3E}">
        <p14:creationId xmlns:p14="http://schemas.microsoft.com/office/powerpoint/2010/main" val="11053253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747" y="1"/>
            <a:ext cx="7679521" cy="908706"/>
          </a:xfrm>
        </p:spPr>
        <p:txBody>
          <a:bodyPr>
            <a:normAutofit fontScale="90000"/>
          </a:bodyPr>
          <a:lstStyle/>
          <a:p>
            <a:r>
              <a:rPr lang="en-US" sz="3200" dirty="0" err="1" smtClean="0">
                <a:solidFill>
                  <a:srgbClr val="FF0000"/>
                </a:solidFill>
              </a:rPr>
              <a:t>Contoh</a:t>
            </a:r>
            <a:r>
              <a:rPr lang="en-US" sz="3200" dirty="0" smtClean="0">
                <a:solidFill>
                  <a:srgbClr val="FF0000"/>
                </a:solidFill>
              </a:rPr>
              <a:t>: </a:t>
            </a:r>
            <a:r>
              <a:rPr lang="en-US" sz="3200" dirty="0" err="1" smtClean="0">
                <a:solidFill>
                  <a:srgbClr val="FF0000"/>
                </a:solidFill>
              </a:rPr>
              <a:t>Konsep</a:t>
            </a:r>
            <a:r>
              <a:rPr lang="en-US" sz="3200" dirty="0" smtClean="0">
                <a:solidFill>
                  <a:srgbClr val="FF0000"/>
                </a:solidFill>
              </a:rPr>
              <a:t> di </a:t>
            </a:r>
            <a:r>
              <a:rPr lang="en-US" sz="3200" dirty="0" err="1" smtClean="0">
                <a:solidFill>
                  <a:srgbClr val="FF0000"/>
                </a:solidFill>
              </a:rPr>
              <a:t>Kalangan</a:t>
            </a:r>
            <a:r>
              <a:rPr lang="en-US" sz="3200" dirty="0" smtClean="0">
                <a:solidFill>
                  <a:srgbClr val="FF0000"/>
                </a:solidFill>
              </a:rPr>
              <a:t> </a:t>
            </a:r>
            <a:r>
              <a:rPr lang="en-US" sz="3200" dirty="0" err="1" smtClean="0">
                <a:solidFill>
                  <a:srgbClr val="FF0000"/>
                </a:solidFill>
              </a:rPr>
              <a:t>Sarjana</a:t>
            </a:r>
            <a:endParaRPr lang="id-ID" sz="3200" dirty="0">
              <a:solidFill>
                <a:srgbClr val="FF0000"/>
              </a:solidFill>
            </a:endParaRPr>
          </a:p>
        </p:txBody>
      </p:sp>
      <p:pic>
        <p:nvPicPr>
          <p:cNvPr id="30722" name="Picture 2" descr="H:\IMG_20160810_053101_HDR.jpg"/>
          <p:cNvPicPr>
            <a:picLocks noGrp="1" noChangeAspect="1" noChangeArrowheads="1"/>
          </p:cNvPicPr>
          <p:nvPr>
            <p:ph sz="half" idx="4294967295"/>
          </p:nvPr>
        </p:nvPicPr>
        <p:blipFill>
          <a:blip r:embed="rId2" cstate="print"/>
          <a:srcRect/>
          <a:stretch>
            <a:fillRect/>
          </a:stretch>
        </p:blipFill>
        <p:spPr bwMode="auto">
          <a:xfrm>
            <a:off x="0" y="4357694"/>
            <a:ext cx="2071670" cy="2317741"/>
          </a:xfrm>
          <a:prstGeom prst="rect">
            <a:avLst/>
          </a:prstGeom>
          <a:noFill/>
        </p:spPr>
      </p:pic>
      <p:pic>
        <p:nvPicPr>
          <p:cNvPr id="30725" name="Picture 5" descr="H:\IMG_20160810_052947_HDR.jpg"/>
          <p:cNvPicPr>
            <a:picLocks noGrp="1" noChangeAspect="1" noChangeArrowheads="1"/>
          </p:cNvPicPr>
          <p:nvPr>
            <p:ph sz="half" idx="4294967295"/>
          </p:nvPr>
        </p:nvPicPr>
        <p:blipFill>
          <a:blip r:embed="rId3" cstate="print"/>
          <a:srcRect/>
          <a:stretch>
            <a:fillRect/>
          </a:stretch>
        </p:blipFill>
        <p:spPr bwMode="auto">
          <a:xfrm>
            <a:off x="6948264" y="3966690"/>
            <a:ext cx="2303876" cy="2857496"/>
          </a:xfrm>
          <a:prstGeom prst="rect">
            <a:avLst/>
          </a:prstGeom>
          <a:noFill/>
        </p:spPr>
      </p:pic>
      <p:pic>
        <p:nvPicPr>
          <p:cNvPr id="30724" name="Picture 4" descr="H:\IMG_20160810_053011_HDR.jpg"/>
          <p:cNvPicPr>
            <a:picLocks noChangeAspect="1" noChangeArrowheads="1"/>
          </p:cNvPicPr>
          <p:nvPr/>
        </p:nvPicPr>
        <p:blipFill>
          <a:blip r:embed="rId4" cstate="print"/>
          <a:srcRect/>
          <a:stretch>
            <a:fillRect/>
          </a:stretch>
        </p:blipFill>
        <p:spPr bwMode="auto">
          <a:xfrm>
            <a:off x="2452145" y="1056453"/>
            <a:ext cx="1888264" cy="2095472"/>
          </a:xfrm>
          <a:prstGeom prst="rect">
            <a:avLst/>
          </a:prstGeom>
          <a:noFill/>
        </p:spPr>
      </p:pic>
      <p:sp>
        <p:nvSpPr>
          <p:cNvPr id="9" name="Right Arrow 8"/>
          <p:cNvSpPr/>
          <p:nvPr/>
        </p:nvSpPr>
        <p:spPr>
          <a:xfrm>
            <a:off x="2285984" y="5286388"/>
            <a:ext cx="28575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ight Arrow 9"/>
          <p:cNvSpPr/>
          <p:nvPr/>
        </p:nvSpPr>
        <p:spPr>
          <a:xfrm>
            <a:off x="6561926" y="5072073"/>
            <a:ext cx="412333"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0728" name="Picture 8" descr="H:\New folder\IMG_20160810_054947_HDR.jpg"/>
          <p:cNvPicPr>
            <a:picLocks noChangeAspect="1" noChangeArrowheads="1"/>
          </p:cNvPicPr>
          <p:nvPr/>
        </p:nvPicPr>
        <p:blipFill>
          <a:blip r:embed="rId5" cstate="print"/>
          <a:srcRect/>
          <a:stretch>
            <a:fillRect/>
          </a:stretch>
        </p:blipFill>
        <p:spPr bwMode="auto">
          <a:xfrm>
            <a:off x="0" y="1142984"/>
            <a:ext cx="2014085" cy="2423436"/>
          </a:xfrm>
          <a:prstGeom prst="rect">
            <a:avLst/>
          </a:prstGeom>
          <a:noFill/>
        </p:spPr>
      </p:pic>
      <p:pic>
        <p:nvPicPr>
          <p:cNvPr id="30729" name="Picture 9" descr="H:\New folder\IMG_20160810_055654_HDR.jpg"/>
          <p:cNvPicPr>
            <a:picLocks noChangeAspect="1" noChangeArrowheads="1"/>
          </p:cNvPicPr>
          <p:nvPr/>
        </p:nvPicPr>
        <p:blipFill>
          <a:blip r:embed="rId6" cstate="print"/>
          <a:srcRect/>
          <a:stretch>
            <a:fillRect/>
          </a:stretch>
        </p:blipFill>
        <p:spPr bwMode="auto">
          <a:xfrm>
            <a:off x="7066889" y="908707"/>
            <a:ext cx="2149680" cy="2801098"/>
          </a:xfrm>
          <a:prstGeom prst="rect">
            <a:avLst/>
          </a:prstGeom>
          <a:noFill/>
        </p:spPr>
      </p:pic>
      <p:pic>
        <p:nvPicPr>
          <p:cNvPr id="3074" name="Picture 2" descr="G:\New folder\IMG_20160810_055019_HDR.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83308" y="4511276"/>
            <a:ext cx="1978617" cy="2288306"/>
          </a:xfrm>
          <a:prstGeom prst="rect">
            <a:avLst/>
          </a:prstGeom>
          <a:noFill/>
          <a:extLst>
            <a:ext uri="{909E8E84-426E-40DD-AFC4-6F175D3DCCD1}">
              <a14:hiddenFill xmlns:a14="http://schemas.microsoft.com/office/drawing/2010/main">
                <a:solidFill>
                  <a:srgbClr val="FFFFFF"/>
                </a:solidFill>
              </a14:hiddenFill>
            </a:ext>
          </a:extLst>
        </p:spPr>
      </p:pic>
      <p:sp>
        <p:nvSpPr>
          <p:cNvPr id="3" name="Up-Down Arrow 2"/>
          <p:cNvSpPr/>
          <p:nvPr/>
        </p:nvSpPr>
        <p:spPr>
          <a:xfrm>
            <a:off x="380747" y="3566420"/>
            <a:ext cx="467490" cy="864096"/>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 name="Up Arrow 3"/>
          <p:cNvSpPr/>
          <p:nvPr/>
        </p:nvSpPr>
        <p:spPr>
          <a:xfrm>
            <a:off x="3163644" y="3228504"/>
            <a:ext cx="210731" cy="1099613"/>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075" name="Picture 3" descr="G:\New folder\IMG_20160810_055044_HD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71736" y="4430516"/>
            <a:ext cx="1605278" cy="2140371"/>
          </a:xfrm>
          <a:prstGeom prst="rect">
            <a:avLst/>
          </a:prstGeom>
          <a:noFill/>
          <a:extLst>
            <a:ext uri="{909E8E84-426E-40DD-AFC4-6F175D3DCCD1}">
              <a14:hiddenFill xmlns:a14="http://schemas.microsoft.com/office/drawing/2010/main">
                <a:solidFill>
                  <a:srgbClr val="FFFFFF"/>
                </a:solidFill>
              </a14:hiddenFill>
            </a:ext>
          </a:extLst>
        </p:spPr>
      </p:pic>
      <p:sp>
        <p:nvSpPr>
          <p:cNvPr id="5" name="Left-Right Arrow 4"/>
          <p:cNvSpPr/>
          <p:nvPr/>
        </p:nvSpPr>
        <p:spPr>
          <a:xfrm>
            <a:off x="2123728" y="2249988"/>
            <a:ext cx="305132" cy="24290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Right Arrow 14"/>
          <p:cNvSpPr/>
          <p:nvPr/>
        </p:nvSpPr>
        <p:spPr>
          <a:xfrm>
            <a:off x="4197533" y="5181124"/>
            <a:ext cx="285752"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Bent Arrow 5"/>
          <p:cNvSpPr/>
          <p:nvPr/>
        </p:nvSpPr>
        <p:spPr>
          <a:xfrm>
            <a:off x="6501163" y="3512702"/>
            <a:ext cx="565726" cy="980844"/>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7" name="Left-Right Arrow 6"/>
          <p:cNvSpPr/>
          <p:nvPr/>
        </p:nvSpPr>
        <p:spPr>
          <a:xfrm>
            <a:off x="4828004" y="1167716"/>
            <a:ext cx="1940088" cy="3600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9" name="Picture 3" descr="D:\Gambars15\20151125_054801.jpg"/>
          <p:cNvPicPr>
            <a:picLocks noChangeAspect="1" noChangeArrowheads="1"/>
          </p:cNvPicPr>
          <p:nvPr/>
        </p:nvPicPr>
        <p:blipFill>
          <a:blip r:embed="rId9"/>
          <a:srcRect/>
          <a:stretch>
            <a:fillRect/>
          </a:stretch>
        </p:blipFill>
        <p:spPr bwMode="auto">
          <a:xfrm>
            <a:off x="4586166" y="1764054"/>
            <a:ext cx="1670727" cy="2262453"/>
          </a:xfrm>
          <a:prstGeom prst="rect">
            <a:avLst/>
          </a:prstGeom>
          <a:noFill/>
        </p:spPr>
      </p:pic>
      <p:sp>
        <p:nvSpPr>
          <p:cNvPr id="8" name="Right Arrow 7"/>
          <p:cNvSpPr/>
          <p:nvPr/>
        </p:nvSpPr>
        <p:spPr>
          <a:xfrm>
            <a:off x="6372200" y="2309256"/>
            <a:ext cx="602059" cy="3276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Up-Down Arrow 10"/>
          <p:cNvSpPr/>
          <p:nvPr/>
        </p:nvSpPr>
        <p:spPr>
          <a:xfrm>
            <a:off x="5292080" y="4026507"/>
            <a:ext cx="280536" cy="484769"/>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Bent Arrow 21"/>
          <p:cNvSpPr/>
          <p:nvPr/>
        </p:nvSpPr>
        <p:spPr>
          <a:xfrm>
            <a:off x="3894151" y="3347274"/>
            <a:ext cx="565726" cy="980844"/>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3" name="Bent Arrow 22"/>
          <p:cNvSpPr/>
          <p:nvPr/>
        </p:nvSpPr>
        <p:spPr>
          <a:xfrm flipH="1">
            <a:off x="2014085" y="3151925"/>
            <a:ext cx="829723" cy="122627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extLst>
      <p:ext uri="{BB962C8B-B14F-4D97-AF65-F5344CB8AC3E}">
        <p14:creationId xmlns:p14="http://schemas.microsoft.com/office/powerpoint/2010/main" val="21065395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l"/>
            <a:r>
              <a:rPr lang="id-ID" dirty="0" smtClean="0"/>
              <a:t>Strategi di Dunia</a:t>
            </a:r>
            <a:endParaRPr lang="id-ID" dirty="0"/>
          </a:p>
        </p:txBody>
      </p:sp>
      <p:pic>
        <p:nvPicPr>
          <p:cNvPr id="7170" name="Picture 2"/>
          <p:cNvPicPr>
            <a:picLocks noGrp="1" noChangeAspect="1" noChangeArrowheads="1"/>
          </p:cNvPicPr>
          <p:nvPr>
            <p:ph idx="1"/>
          </p:nvPr>
        </p:nvPicPr>
        <p:blipFill>
          <a:blip r:embed="rId2"/>
          <a:srcRect/>
          <a:stretch>
            <a:fillRect/>
          </a:stretch>
        </p:blipFill>
        <p:spPr bwMode="auto">
          <a:xfrm>
            <a:off x="500034" y="2428868"/>
            <a:ext cx="2643174" cy="3317236"/>
          </a:xfrm>
          <a:prstGeom prst="rect">
            <a:avLst/>
          </a:prstGeom>
          <a:noFill/>
          <a:ln w="9525">
            <a:noFill/>
            <a:miter lim="800000"/>
            <a:headEnd/>
            <a:tailEnd/>
          </a:ln>
          <a:effectLst/>
        </p:spPr>
      </p:pic>
      <p:pic>
        <p:nvPicPr>
          <p:cNvPr id="7171" name="Picture 3"/>
          <p:cNvPicPr>
            <a:picLocks noChangeAspect="1" noChangeArrowheads="1"/>
          </p:cNvPicPr>
          <p:nvPr/>
        </p:nvPicPr>
        <p:blipFill>
          <a:blip r:embed="rId3"/>
          <a:srcRect/>
          <a:stretch>
            <a:fillRect/>
          </a:stretch>
        </p:blipFill>
        <p:spPr bwMode="auto">
          <a:xfrm>
            <a:off x="5929322" y="285728"/>
            <a:ext cx="2571736" cy="3071809"/>
          </a:xfrm>
          <a:prstGeom prst="rect">
            <a:avLst/>
          </a:prstGeom>
          <a:noFill/>
          <a:ln w="9525">
            <a:noFill/>
            <a:miter lim="800000"/>
            <a:headEnd/>
            <a:tailEnd/>
          </a:ln>
          <a:effectLst/>
        </p:spPr>
      </p:pic>
      <p:pic>
        <p:nvPicPr>
          <p:cNvPr id="7172" name="Picture 4"/>
          <p:cNvPicPr>
            <a:picLocks noChangeAspect="1" noChangeArrowheads="1"/>
          </p:cNvPicPr>
          <p:nvPr/>
        </p:nvPicPr>
        <p:blipFill>
          <a:blip r:embed="rId4"/>
          <a:srcRect/>
          <a:stretch>
            <a:fillRect/>
          </a:stretch>
        </p:blipFill>
        <p:spPr bwMode="auto">
          <a:xfrm>
            <a:off x="6000760" y="3429000"/>
            <a:ext cx="2462245" cy="3028990"/>
          </a:xfrm>
          <a:prstGeom prst="rect">
            <a:avLst/>
          </a:prstGeom>
          <a:noFill/>
          <a:ln w="9525">
            <a:noFill/>
            <a:miter lim="800000"/>
            <a:headEnd/>
            <a:tailEnd/>
          </a:ln>
          <a:effectLst/>
        </p:spPr>
      </p:pic>
      <p:pic>
        <p:nvPicPr>
          <p:cNvPr id="7173" name="Picture 5"/>
          <p:cNvPicPr>
            <a:picLocks noChangeAspect="1" noChangeArrowheads="1"/>
          </p:cNvPicPr>
          <p:nvPr/>
        </p:nvPicPr>
        <p:blipFill>
          <a:blip r:embed="rId5"/>
          <a:srcRect/>
          <a:stretch>
            <a:fillRect/>
          </a:stretch>
        </p:blipFill>
        <p:spPr bwMode="auto">
          <a:xfrm>
            <a:off x="3500430" y="1428736"/>
            <a:ext cx="2214578" cy="2947107"/>
          </a:xfrm>
          <a:prstGeom prst="rect">
            <a:avLst/>
          </a:prstGeom>
          <a:noFill/>
          <a:ln w="9525">
            <a:noFill/>
            <a:miter lim="800000"/>
            <a:headEnd/>
            <a:tailEnd/>
          </a:ln>
          <a:effectLst/>
        </p:spPr>
      </p:pic>
      <p:pic>
        <p:nvPicPr>
          <p:cNvPr id="7174" name="Picture 6"/>
          <p:cNvPicPr>
            <a:picLocks noChangeAspect="1" noChangeArrowheads="1"/>
          </p:cNvPicPr>
          <p:nvPr/>
        </p:nvPicPr>
        <p:blipFill>
          <a:blip r:embed="rId6" cstate="print"/>
          <a:srcRect/>
          <a:stretch>
            <a:fillRect/>
          </a:stretch>
        </p:blipFill>
        <p:spPr bwMode="auto">
          <a:xfrm>
            <a:off x="3428992" y="4429132"/>
            <a:ext cx="2214578" cy="2214578"/>
          </a:xfrm>
          <a:prstGeom prst="rect">
            <a:avLst/>
          </a:prstGeom>
          <a:noFill/>
          <a:ln w="9525">
            <a:noFill/>
            <a:miter lim="800000"/>
            <a:headEnd/>
            <a:tailEnd/>
          </a:ln>
          <a:effectLst/>
        </p:spPr>
      </p:pic>
    </p:spTree>
    <p:extLst>
      <p:ext uri="{BB962C8B-B14F-4D97-AF65-F5344CB8AC3E}">
        <p14:creationId xmlns:p14="http://schemas.microsoft.com/office/powerpoint/2010/main" val="24793647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533401"/>
            <a:ext cx="7315200" cy="838199"/>
          </a:xfrm>
        </p:spPr>
        <p:txBody>
          <a:bodyPr/>
          <a:lstStyle/>
          <a:p>
            <a:r>
              <a:rPr lang="en-US" dirty="0" err="1" smtClean="0"/>
              <a:t>Contoh</a:t>
            </a:r>
            <a:r>
              <a:rPr lang="en-US" dirty="0" smtClean="0"/>
              <a:t>: </a:t>
            </a:r>
            <a:r>
              <a:rPr lang="en-US" dirty="0" err="1" smtClean="0"/>
              <a:t>Skenario</a:t>
            </a:r>
            <a:endParaRPr lang="id-ID" dirty="0"/>
          </a:p>
        </p:txBody>
      </p:sp>
      <p:graphicFrame>
        <p:nvGraphicFramePr>
          <p:cNvPr id="4" name="Content Placeholder 3"/>
          <p:cNvGraphicFramePr>
            <a:graphicFrameLocks noGrp="1"/>
          </p:cNvGraphicFramePr>
          <p:nvPr>
            <p:ph sz="quarter" idx="4294967295"/>
            <p:extLst>
              <p:ext uri="{D42A27DB-BD31-4B8C-83A1-F6EECF244321}">
                <p14:modId xmlns:p14="http://schemas.microsoft.com/office/powerpoint/2010/main" val="3367307248"/>
              </p:ext>
            </p:extLst>
          </p:nvPr>
        </p:nvGraphicFramePr>
        <p:xfrm>
          <a:off x="914400" y="1828801"/>
          <a:ext cx="4419600" cy="4508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Content Placeholder 4"/>
          <p:cNvPicPr>
            <a:picLocks noGrp="1" noChangeAspect="1" noChangeArrowheads="1"/>
          </p:cNvPicPr>
          <p:nvPr>
            <p:ph sz="quarter" idx="4294967295"/>
          </p:nvPr>
        </p:nvPicPr>
        <p:blipFill>
          <a:blip r:embed="rId7" cstate="print"/>
          <a:srcRect l="33749" t="6316" r="33749" b="8421"/>
          <a:stretch>
            <a:fillRect/>
          </a:stretch>
        </p:blipFill>
        <p:spPr bwMode="auto">
          <a:xfrm>
            <a:off x="6019800" y="1600200"/>
            <a:ext cx="2887331" cy="4800600"/>
          </a:xfrm>
          <a:prstGeom prst="rect">
            <a:avLst/>
          </a:prstGeom>
          <a:noFill/>
          <a:ln w="9525">
            <a:noFill/>
            <a:miter lim="800000"/>
            <a:headEnd/>
            <a:tailEnd/>
          </a:ln>
        </p:spPr>
      </p:pic>
    </p:spTree>
    <p:extLst>
      <p:ext uri="{BB962C8B-B14F-4D97-AF65-F5344CB8AC3E}">
        <p14:creationId xmlns:p14="http://schemas.microsoft.com/office/powerpoint/2010/main" val="16899776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KONSEP “WEIRD”</a:t>
            </a:r>
            <a:endParaRPr lang="id-ID" dirty="0"/>
          </a:p>
        </p:txBody>
      </p:sp>
      <p:sp>
        <p:nvSpPr>
          <p:cNvPr id="8" name="Content Placeholder 7"/>
          <p:cNvSpPr>
            <a:spLocks noGrp="1"/>
          </p:cNvSpPr>
          <p:nvPr>
            <p:ph idx="1"/>
          </p:nvPr>
        </p:nvSpPr>
        <p:spPr/>
        <p:txBody>
          <a:bodyPr/>
          <a:lstStyle/>
          <a:p>
            <a:endParaRPr lang="id-ID"/>
          </a:p>
        </p:txBody>
      </p:sp>
      <p:graphicFrame>
        <p:nvGraphicFramePr>
          <p:cNvPr id="7" name="Diagram 6"/>
          <p:cNvGraphicFramePr/>
          <p:nvPr>
            <p:extLst>
              <p:ext uri="{D42A27DB-BD31-4B8C-83A1-F6EECF244321}">
                <p14:modId xmlns:p14="http://schemas.microsoft.com/office/powerpoint/2010/main" val="3982374034"/>
              </p:ext>
            </p:extLst>
          </p:nvPr>
        </p:nvGraphicFramePr>
        <p:xfrm>
          <a:off x="381000" y="2053272"/>
          <a:ext cx="8229599" cy="4499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307960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Digital society: VIRTUAL RADICALISM?</a:t>
            </a:r>
            <a:endParaRPr lang="id-ID" dirty="0"/>
          </a:p>
        </p:txBody>
      </p:sp>
      <p:sp>
        <p:nvSpPr>
          <p:cNvPr id="3" name="Content Placeholder 2"/>
          <p:cNvSpPr>
            <a:spLocks noGrp="1"/>
          </p:cNvSpPr>
          <p:nvPr>
            <p:ph idx="1"/>
          </p:nvPr>
        </p:nvSpPr>
        <p:spPr/>
        <p:txBody>
          <a:bodyPr/>
          <a:lstStyle/>
          <a:p>
            <a:endParaRPr lang="id-ID" dirty="0"/>
          </a:p>
        </p:txBody>
      </p:sp>
      <p:graphicFrame>
        <p:nvGraphicFramePr>
          <p:cNvPr id="4" name="Diagram 3"/>
          <p:cNvGraphicFramePr/>
          <p:nvPr>
            <p:extLst>
              <p:ext uri="{D42A27DB-BD31-4B8C-83A1-F6EECF244321}">
                <p14:modId xmlns:p14="http://schemas.microsoft.com/office/powerpoint/2010/main" val="3314375119"/>
              </p:ext>
            </p:extLst>
          </p:nvPr>
        </p:nvGraphicFramePr>
        <p:xfrm>
          <a:off x="381000" y="1447800"/>
          <a:ext cx="8458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785250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Harapan</a:t>
            </a:r>
            <a:r>
              <a:rPr lang="en-US" dirty="0" smtClean="0"/>
              <a:t> </a:t>
            </a:r>
            <a:r>
              <a:rPr lang="en-US" dirty="0" err="1" smtClean="0"/>
              <a:t>dan</a:t>
            </a:r>
            <a:r>
              <a:rPr lang="en-US" dirty="0" smtClean="0"/>
              <a:t> </a:t>
            </a:r>
            <a:r>
              <a:rPr lang="en-US" dirty="0" err="1" smtClean="0"/>
              <a:t>tantangan</a:t>
            </a:r>
            <a:r>
              <a:rPr lang="en-US" dirty="0" smtClean="0"/>
              <a:t> Indonesia</a:t>
            </a:r>
            <a:endParaRPr lang="id-ID" dirty="0"/>
          </a:p>
        </p:txBody>
      </p:sp>
      <p:sp>
        <p:nvSpPr>
          <p:cNvPr id="8" name="Text Placeholder 7"/>
          <p:cNvSpPr>
            <a:spLocks noGrp="1"/>
          </p:cNvSpPr>
          <p:nvPr>
            <p:ph type="body" idx="1"/>
          </p:nvPr>
        </p:nvSpPr>
        <p:spPr/>
        <p:txBody>
          <a:bodyPr/>
          <a:lstStyle/>
          <a:p>
            <a:r>
              <a:rPr lang="en-US" dirty="0" smtClean="0"/>
              <a:t>MODAL </a:t>
            </a:r>
            <a:endParaRPr lang="id-ID" dirty="0"/>
          </a:p>
        </p:txBody>
      </p:sp>
      <p:graphicFrame>
        <p:nvGraphicFramePr>
          <p:cNvPr id="7" name="Content Placeholder 6"/>
          <p:cNvGraphicFramePr>
            <a:graphicFrameLocks noGrp="1"/>
          </p:cNvGraphicFramePr>
          <p:nvPr>
            <p:ph sz="half" idx="2"/>
            <p:extLst>
              <p:ext uri="{D42A27DB-BD31-4B8C-83A1-F6EECF244321}">
                <p14:modId xmlns:p14="http://schemas.microsoft.com/office/powerpoint/2010/main" val="2396734029"/>
              </p:ext>
            </p:extLst>
          </p:nvPr>
        </p:nvGraphicFramePr>
        <p:xfrm>
          <a:off x="425450" y="2438400"/>
          <a:ext cx="4040188" cy="3687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 Placeholder 8"/>
          <p:cNvSpPr>
            <a:spLocks noGrp="1"/>
          </p:cNvSpPr>
          <p:nvPr>
            <p:ph type="body" sz="quarter" idx="3"/>
          </p:nvPr>
        </p:nvSpPr>
        <p:spPr/>
        <p:txBody>
          <a:bodyPr/>
          <a:lstStyle/>
          <a:p>
            <a:r>
              <a:rPr lang="en-US" dirty="0" smtClean="0"/>
              <a:t>MASALAH</a:t>
            </a:r>
            <a:endParaRPr lang="id-ID" dirty="0"/>
          </a:p>
        </p:txBody>
      </p:sp>
      <p:graphicFrame>
        <p:nvGraphicFramePr>
          <p:cNvPr id="11" name="Content Placeholder 10"/>
          <p:cNvGraphicFramePr>
            <a:graphicFrameLocks noGrp="1"/>
          </p:cNvGraphicFramePr>
          <p:nvPr>
            <p:ph sz="quarter" idx="4"/>
            <p:extLst>
              <p:ext uri="{D42A27DB-BD31-4B8C-83A1-F6EECF244321}">
                <p14:modId xmlns:p14="http://schemas.microsoft.com/office/powerpoint/2010/main" val="1117407407"/>
              </p:ext>
            </p:extLst>
          </p:nvPr>
        </p:nvGraphicFramePr>
        <p:xfrm>
          <a:off x="4645025" y="2438400"/>
          <a:ext cx="4041775" cy="36877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884199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id-ID" dirty="0" smtClean="0"/>
              <a:t>Sumber Daya Alam </a:t>
            </a:r>
          </a:p>
          <a:p>
            <a:endParaRPr lang="id-ID" dirty="0" smtClean="0"/>
          </a:p>
          <a:p>
            <a:endParaRPr lang="en-US" dirty="0" smtClean="0"/>
          </a:p>
          <a:p>
            <a:r>
              <a:rPr lang="id-ID" dirty="0" smtClean="0"/>
              <a:t>Sumber </a:t>
            </a:r>
            <a:r>
              <a:rPr lang="id-ID" dirty="0" smtClean="0"/>
              <a:t>Daya Manusia</a:t>
            </a:r>
          </a:p>
          <a:p>
            <a:endParaRPr lang="id-ID" dirty="0" smtClean="0"/>
          </a:p>
          <a:p>
            <a:r>
              <a:rPr lang="id-ID" dirty="0" smtClean="0"/>
              <a:t>Sumber </a:t>
            </a:r>
            <a:r>
              <a:rPr lang="id-ID" dirty="0" smtClean="0"/>
              <a:t>Daya Ideologi</a:t>
            </a:r>
          </a:p>
          <a:p>
            <a:endParaRPr lang="id-ID" dirty="0" smtClean="0"/>
          </a:p>
          <a:p>
            <a:endParaRPr lang="id-ID" dirty="0" smtClean="0"/>
          </a:p>
          <a:p>
            <a:endParaRPr lang="en-US" dirty="0" smtClean="0"/>
          </a:p>
          <a:p>
            <a:endParaRPr lang="en-US" dirty="0"/>
          </a:p>
          <a:p>
            <a:r>
              <a:rPr lang="id-ID" dirty="0" smtClean="0"/>
              <a:t>Pemetaan </a:t>
            </a:r>
            <a:r>
              <a:rPr lang="id-ID" dirty="0" smtClean="0"/>
              <a:t>Masyarakat   </a:t>
            </a:r>
            <a:endParaRPr lang="id-ID" dirty="0"/>
          </a:p>
        </p:txBody>
      </p:sp>
      <p:sp>
        <p:nvSpPr>
          <p:cNvPr id="3" name="Title 2"/>
          <p:cNvSpPr>
            <a:spLocks noGrp="1"/>
          </p:cNvSpPr>
          <p:nvPr>
            <p:ph type="title"/>
          </p:nvPr>
        </p:nvSpPr>
        <p:spPr/>
        <p:txBody>
          <a:bodyPr/>
          <a:lstStyle/>
          <a:p>
            <a:r>
              <a:rPr lang="id-ID" dirty="0" smtClean="0"/>
              <a:t>Kenapa</a:t>
            </a:r>
            <a:r>
              <a:rPr lang="en-US" dirty="0" smtClean="0"/>
              <a:t> </a:t>
            </a:r>
            <a:r>
              <a:rPr lang="en-US" dirty="0" err="1" smtClean="0"/>
              <a:t>indonesia</a:t>
            </a:r>
            <a:r>
              <a:rPr lang="en-US" dirty="0" smtClean="0"/>
              <a:t>?</a:t>
            </a:r>
            <a:endParaRPr lang="id-ID" dirty="0"/>
          </a:p>
        </p:txBody>
      </p:sp>
      <p:sp>
        <p:nvSpPr>
          <p:cNvPr id="4" name="Right Arrow 3"/>
          <p:cNvSpPr/>
          <p:nvPr/>
        </p:nvSpPr>
        <p:spPr>
          <a:xfrm>
            <a:off x="4071934" y="1905627"/>
            <a:ext cx="785818" cy="5000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5000628" y="1500174"/>
            <a:ext cx="3714776"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smtClean="0"/>
              <a:t>Chinsow Art ?</a:t>
            </a:r>
            <a:endParaRPr lang="id-ID" sz="3200" dirty="0"/>
          </a:p>
        </p:txBody>
      </p:sp>
      <p:sp>
        <p:nvSpPr>
          <p:cNvPr id="6" name="Right Arrow 5"/>
          <p:cNvSpPr/>
          <p:nvPr/>
        </p:nvSpPr>
        <p:spPr>
          <a:xfrm>
            <a:off x="4464843" y="2821777"/>
            <a:ext cx="1285884" cy="5715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5786446" y="2643182"/>
            <a:ext cx="3143272" cy="9286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t>Trap in Conflict ?</a:t>
            </a:r>
            <a:endParaRPr lang="id-ID" sz="2400" dirty="0"/>
          </a:p>
        </p:txBody>
      </p:sp>
      <p:sp>
        <p:nvSpPr>
          <p:cNvPr id="8" name="Right Arrow 7"/>
          <p:cNvSpPr/>
          <p:nvPr/>
        </p:nvSpPr>
        <p:spPr>
          <a:xfrm>
            <a:off x="4025177" y="3571876"/>
            <a:ext cx="1857388" cy="85725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Rectangle 8"/>
          <p:cNvSpPr/>
          <p:nvPr/>
        </p:nvSpPr>
        <p:spPr>
          <a:xfrm>
            <a:off x="6215074" y="3786190"/>
            <a:ext cx="2928926"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400" dirty="0" smtClean="0"/>
              <a:t>Islam as Problem?</a:t>
            </a:r>
            <a:endParaRPr lang="id-ID" sz="2400" dirty="0"/>
          </a:p>
        </p:txBody>
      </p:sp>
      <p:sp>
        <p:nvSpPr>
          <p:cNvPr id="10" name="Right Arrow 9"/>
          <p:cNvSpPr/>
          <p:nvPr/>
        </p:nvSpPr>
        <p:spPr>
          <a:xfrm>
            <a:off x="4511828" y="5464983"/>
            <a:ext cx="1785950" cy="42862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6357950" y="5143512"/>
            <a:ext cx="2786050" cy="10715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t>“Masyarakat Sakit?”</a:t>
            </a:r>
            <a:endParaRPr lang="id-ID" sz="2800" dirty="0"/>
          </a:p>
        </p:txBody>
      </p:sp>
    </p:spTree>
    <p:extLst>
      <p:ext uri="{BB962C8B-B14F-4D97-AF65-F5344CB8AC3E}">
        <p14:creationId xmlns:p14="http://schemas.microsoft.com/office/powerpoint/2010/main" val="3495612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err="1" smtClean="0"/>
              <a:t>Dua</a:t>
            </a:r>
            <a:r>
              <a:rPr lang="en-US" dirty="0" smtClean="0"/>
              <a:t> </a:t>
            </a:r>
            <a:r>
              <a:rPr lang="en-US" dirty="0" err="1" smtClean="0"/>
              <a:t>piramida</a:t>
            </a:r>
            <a:r>
              <a:rPr lang="en-US" dirty="0" smtClean="0"/>
              <a:t> </a:t>
            </a:r>
            <a:r>
              <a:rPr lang="en-US" dirty="0" err="1" smtClean="0"/>
              <a:t>kekuasaan</a:t>
            </a:r>
            <a:r>
              <a:rPr lang="en-US" dirty="0" smtClean="0"/>
              <a:t> di Indonesia</a:t>
            </a:r>
            <a:endParaRPr lang="id-ID" dirty="0"/>
          </a:p>
        </p:txBody>
      </p:sp>
      <p:sp>
        <p:nvSpPr>
          <p:cNvPr id="5" name="Text Placeholder 4"/>
          <p:cNvSpPr>
            <a:spLocks noGrp="1"/>
          </p:cNvSpPr>
          <p:nvPr>
            <p:ph type="body" idx="1"/>
          </p:nvPr>
        </p:nvSpPr>
        <p:spPr/>
        <p:txBody>
          <a:bodyPr/>
          <a:lstStyle/>
          <a:p>
            <a:r>
              <a:rPr lang="en-US" dirty="0" smtClean="0"/>
              <a:t>ORDE BARU</a:t>
            </a:r>
            <a:endParaRPr lang="id-ID" dirty="0"/>
          </a:p>
        </p:txBody>
      </p:sp>
      <p:sp>
        <p:nvSpPr>
          <p:cNvPr id="7" name="Text Placeholder 6"/>
          <p:cNvSpPr>
            <a:spLocks noGrp="1"/>
          </p:cNvSpPr>
          <p:nvPr>
            <p:ph type="body" sz="quarter" idx="3"/>
          </p:nvPr>
        </p:nvSpPr>
        <p:spPr/>
        <p:txBody>
          <a:bodyPr/>
          <a:lstStyle/>
          <a:p>
            <a:r>
              <a:rPr lang="en-US" dirty="0" smtClean="0"/>
              <a:t>ORDE REFORMASI</a:t>
            </a:r>
            <a:endParaRPr lang="id-ID" dirty="0"/>
          </a:p>
        </p:txBody>
      </p:sp>
      <p:graphicFrame>
        <p:nvGraphicFramePr>
          <p:cNvPr id="9" name="Content Placeholder 8"/>
          <p:cNvGraphicFramePr>
            <a:graphicFrameLocks noGrp="1"/>
          </p:cNvGraphicFramePr>
          <p:nvPr>
            <p:ph sz="half" idx="2"/>
            <p:extLst>
              <p:ext uri="{D42A27DB-BD31-4B8C-83A1-F6EECF244321}">
                <p14:modId xmlns:p14="http://schemas.microsoft.com/office/powerpoint/2010/main" val="538270833"/>
              </p:ext>
            </p:extLst>
          </p:nvPr>
        </p:nvGraphicFramePr>
        <p:xfrm>
          <a:off x="425450" y="2438400"/>
          <a:ext cx="4040188" cy="3687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Content Placeholder 9"/>
          <p:cNvGraphicFramePr>
            <a:graphicFrameLocks noGrp="1"/>
          </p:cNvGraphicFramePr>
          <p:nvPr>
            <p:ph sz="quarter" idx="4"/>
            <p:extLst>
              <p:ext uri="{D42A27DB-BD31-4B8C-83A1-F6EECF244321}">
                <p14:modId xmlns:p14="http://schemas.microsoft.com/office/powerpoint/2010/main" val="3595621667"/>
              </p:ext>
            </p:extLst>
          </p:nvPr>
        </p:nvGraphicFramePr>
        <p:xfrm>
          <a:off x="4645025" y="2438400"/>
          <a:ext cx="4041775" cy="368776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69779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Skenario</a:t>
            </a:r>
            <a:r>
              <a:rPr lang="en-US" dirty="0" smtClean="0"/>
              <a:t> </a:t>
            </a:r>
            <a:r>
              <a:rPr lang="en-US" dirty="0" err="1" smtClean="0"/>
              <a:t>Masa</a:t>
            </a:r>
            <a:r>
              <a:rPr lang="en-US" dirty="0" smtClean="0"/>
              <a:t> </a:t>
            </a:r>
            <a:r>
              <a:rPr lang="en-US" dirty="0" err="1" smtClean="0"/>
              <a:t>Depan</a:t>
            </a:r>
            <a:r>
              <a:rPr lang="en-US" dirty="0" smtClean="0"/>
              <a:t> Indonesia</a:t>
            </a:r>
            <a:endParaRPr lang="id-ID" dirty="0"/>
          </a:p>
        </p:txBody>
      </p:sp>
      <p:graphicFrame>
        <p:nvGraphicFramePr>
          <p:cNvPr id="4" name="Content Placeholder 3"/>
          <p:cNvGraphicFramePr>
            <a:graphicFrameLocks noGrp="1"/>
          </p:cNvGraphicFramePr>
          <p:nvPr>
            <p:ph sz="half" idx="1"/>
            <p:extLst>
              <p:ext uri="{D42A27DB-BD31-4B8C-83A1-F6EECF244321}">
                <p14:modId xmlns:p14="http://schemas.microsoft.com/office/powerpoint/2010/main" val="2198243576"/>
              </p:ext>
            </p:extLst>
          </p:nvPr>
        </p:nvGraphicFramePr>
        <p:xfrm>
          <a:off x="152400" y="1719262"/>
          <a:ext cx="5943600" cy="49101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2"/>
          <p:cNvPicPr>
            <a:picLocks noGrp="1" noChangeAspect="1" noChangeArrowheads="1"/>
          </p:cNvPicPr>
          <p:nvPr>
            <p:ph sz="half" idx="2"/>
          </p:nvPr>
        </p:nvPicPr>
        <p:blipFill>
          <a:blip r:embed="rId7" cstate="print">
            <a:extLst>
              <a:ext uri="{28A0092B-C50C-407E-A947-70E740481C1C}">
                <a14:useLocalDpi xmlns:a14="http://schemas.microsoft.com/office/drawing/2010/main" val="0"/>
              </a:ext>
            </a:extLst>
          </a:blip>
          <a:srcRect/>
          <a:stretch>
            <a:fillRect/>
          </a:stretch>
        </p:blipFill>
        <p:spPr bwMode="auto">
          <a:xfrm>
            <a:off x="6019800" y="1371600"/>
            <a:ext cx="3124200" cy="373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6818886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28600" y="304801"/>
            <a:ext cx="8001000" cy="1066799"/>
          </a:xfrm>
        </p:spPr>
        <p:txBody>
          <a:bodyPr>
            <a:normAutofit fontScale="90000"/>
          </a:bodyPr>
          <a:lstStyle/>
          <a:p>
            <a:r>
              <a:rPr lang="en-US" dirty="0" smtClean="0"/>
              <a:t>Multi-Layers Strategies on terrorist</a:t>
            </a:r>
            <a:r>
              <a:rPr lang="en-US" dirty="0" smtClean="0"/>
              <a:t>: Fricative approach</a:t>
            </a:r>
            <a:endParaRPr lang="id-ID" dirty="0"/>
          </a:p>
        </p:txBody>
      </p:sp>
      <p:sp>
        <p:nvSpPr>
          <p:cNvPr id="5" name="Content Placeholder 4"/>
          <p:cNvSpPr>
            <a:spLocks noGrp="1"/>
          </p:cNvSpPr>
          <p:nvPr>
            <p:ph idx="1"/>
          </p:nvPr>
        </p:nvSpPr>
        <p:spPr/>
        <p:txBody>
          <a:bodyPr/>
          <a:lstStyle/>
          <a:p>
            <a:endParaRPr lang="id-ID"/>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28259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Forensik</a:t>
            </a:r>
            <a:r>
              <a:rPr lang="en-US" dirty="0" smtClean="0"/>
              <a:t> </a:t>
            </a:r>
            <a:r>
              <a:rPr lang="en-US" dirty="0" err="1" smtClean="0"/>
              <a:t>ideologi</a:t>
            </a:r>
            <a:r>
              <a:rPr lang="en-US" dirty="0" smtClean="0"/>
              <a:t> </a:t>
            </a:r>
            <a:endParaRPr lang="id-ID"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13065497"/>
              </p:ext>
            </p:extLst>
          </p:nvPr>
        </p:nvGraphicFramePr>
        <p:xfrm>
          <a:off x="228600" y="1600200"/>
          <a:ext cx="86868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01748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315200" cy="1154097"/>
          </a:xfrm>
        </p:spPr>
        <p:txBody>
          <a:bodyPr>
            <a:normAutofit/>
          </a:bodyPr>
          <a:lstStyle/>
          <a:p>
            <a:r>
              <a:rPr lang="en-US" dirty="0" smtClean="0"/>
              <a:t>Level </a:t>
            </a:r>
            <a:r>
              <a:rPr lang="en-US" dirty="0" err="1" smtClean="0"/>
              <a:t>Kesadaran</a:t>
            </a:r>
            <a:endParaRPr lang="en-US" dirty="0"/>
          </a:p>
        </p:txBody>
      </p:sp>
      <p:graphicFrame>
        <p:nvGraphicFramePr>
          <p:cNvPr id="4" name="Content Placeholder 3"/>
          <p:cNvGraphicFramePr>
            <a:graphicFrameLocks noGrp="1"/>
          </p:cNvGraphicFramePr>
          <p:nvPr>
            <p:ph sz="quarter" idx="4294967295"/>
            <p:extLst>
              <p:ext uri="{D42A27DB-BD31-4B8C-83A1-F6EECF244321}">
                <p14:modId xmlns:p14="http://schemas.microsoft.com/office/powerpoint/2010/main" val="1448634473"/>
              </p:ext>
            </p:extLst>
          </p:nvPr>
        </p:nvGraphicFramePr>
        <p:xfrm>
          <a:off x="457201" y="1981200"/>
          <a:ext cx="3733800" cy="426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4294967295"/>
          </p:nvPr>
        </p:nvSpPr>
        <p:spPr>
          <a:xfrm>
            <a:off x="4495800" y="1981200"/>
            <a:ext cx="4191000" cy="4419600"/>
          </a:xfrm>
          <a:prstGeom prst="rect">
            <a:avLst/>
          </a:prstGeom>
        </p:spPr>
        <p:txBody>
          <a:bodyPr>
            <a:noAutofit/>
          </a:bodyPr>
          <a:lstStyle/>
          <a:p>
            <a:pPr marL="0" indent="0">
              <a:buNone/>
            </a:pPr>
            <a:r>
              <a:rPr lang="en-GB" sz="1400" b="1" dirty="0" err="1" smtClean="0">
                <a:solidFill>
                  <a:srgbClr val="FF0000"/>
                </a:solidFill>
              </a:rPr>
              <a:t>Manusia</a:t>
            </a:r>
            <a:r>
              <a:rPr lang="en-GB" sz="1400" b="1" dirty="0" smtClean="0">
                <a:solidFill>
                  <a:srgbClr val="FF0000"/>
                </a:solidFill>
              </a:rPr>
              <a:t> </a:t>
            </a:r>
            <a:r>
              <a:rPr lang="en-GB" sz="1400" b="1" dirty="0" err="1" smtClean="0">
                <a:solidFill>
                  <a:srgbClr val="FF0000"/>
                </a:solidFill>
              </a:rPr>
              <a:t>Sempurna</a:t>
            </a:r>
            <a:r>
              <a:rPr lang="en-GB" sz="1400" b="1" dirty="0" smtClean="0">
                <a:solidFill>
                  <a:srgbClr val="FF0000"/>
                </a:solidFill>
              </a:rPr>
              <a:t>  </a:t>
            </a:r>
          </a:p>
          <a:p>
            <a:pPr marL="0" indent="0">
              <a:buNone/>
            </a:pPr>
            <a:endParaRPr lang="en-GB" sz="1400" b="1" dirty="0" smtClean="0">
              <a:solidFill>
                <a:srgbClr val="FF0000"/>
              </a:solidFill>
            </a:endParaRPr>
          </a:p>
          <a:p>
            <a:pPr marL="0" indent="0">
              <a:buNone/>
            </a:pPr>
            <a:r>
              <a:rPr lang="en-GB" sz="1400" b="1" dirty="0" err="1" smtClean="0">
                <a:solidFill>
                  <a:srgbClr val="FF0000"/>
                </a:solidFill>
              </a:rPr>
              <a:t>Manusia</a:t>
            </a:r>
            <a:r>
              <a:rPr lang="en-GB" sz="1400" b="1" dirty="0" smtClean="0">
                <a:solidFill>
                  <a:srgbClr val="FF0000"/>
                </a:solidFill>
              </a:rPr>
              <a:t> yang </a:t>
            </a:r>
            <a:r>
              <a:rPr lang="en-GB" sz="1400" b="1" dirty="0" err="1" smtClean="0">
                <a:solidFill>
                  <a:srgbClr val="FF0000"/>
                </a:solidFill>
              </a:rPr>
              <a:t>memanusiakan</a:t>
            </a:r>
            <a:r>
              <a:rPr lang="en-GB" sz="1400" b="1" dirty="0" smtClean="0">
                <a:solidFill>
                  <a:srgbClr val="FF0000"/>
                </a:solidFill>
              </a:rPr>
              <a:t> </a:t>
            </a:r>
            <a:r>
              <a:rPr lang="en-GB" sz="1400" b="1" dirty="0" err="1" smtClean="0">
                <a:solidFill>
                  <a:srgbClr val="FF0000"/>
                </a:solidFill>
              </a:rPr>
              <a:t>Manusia</a:t>
            </a:r>
            <a:endParaRPr lang="en-GB" sz="1400" b="1" dirty="0" smtClean="0">
              <a:solidFill>
                <a:srgbClr val="FF0000"/>
              </a:solidFill>
            </a:endParaRPr>
          </a:p>
          <a:p>
            <a:pPr marL="0" indent="0">
              <a:buNone/>
            </a:pPr>
            <a:endParaRPr lang="en-GB" sz="1400" b="1" dirty="0" smtClean="0">
              <a:solidFill>
                <a:srgbClr val="FF0000"/>
              </a:solidFill>
            </a:endParaRPr>
          </a:p>
          <a:p>
            <a:pPr marL="0" indent="0">
              <a:buNone/>
            </a:pPr>
            <a:r>
              <a:rPr lang="en-GB" sz="1400" b="1" dirty="0" err="1" smtClean="0">
                <a:solidFill>
                  <a:srgbClr val="FF0000"/>
                </a:solidFill>
              </a:rPr>
              <a:t>Manusia</a:t>
            </a:r>
            <a:r>
              <a:rPr lang="en-GB" sz="1400" b="1" dirty="0" smtClean="0">
                <a:solidFill>
                  <a:srgbClr val="FF0000"/>
                </a:solidFill>
              </a:rPr>
              <a:t> </a:t>
            </a:r>
            <a:r>
              <a:rPr lang="en-GB" sz="1400" b="1" dirty="0" err="1" smtClean="0">
                <a:solidFill>
                  <a:srgbClr val="FF0000"/>
                </a:solidFill>
              </a:rPr>
              <a:t>sebagai</a:t>
            </a:r>
            <a:r>
              <a:rPr lang="en-GB" sz="1400" b="1" dirty="0" smtClean="0">
                <a:solidFill>
                  <a:srgbClr val="FF0000"/>
                </a:solidFill>
              </a:rPr>
              <a:t> </a:t>
            </a:r>
            <a:r>
              <a:rPr lang="en-GB" sz="1400" b="1" dirty="0" err="1" smtClean="0">
                <a:solidFill>
                  <a:srgbClr val="FF0000"/>
                </a:solidFill>
              </a:rPr>
              <a:t>binatang</a:t>
            </a:r>
            <a:r>
              <a:rPr lang="en-GB" sz="1400" b="1" dirty="0" smtClean="0">
                <a:solidFill>
                  <a:srgbClr val="FF0000"/>
                </a:solidFill>
              </a:rPr>
              <a:t> yang </a:t>
            </a:r>
            <a:r>
              <a:rPr lang="en-GB" sz="1400" b="1" dirty="0" err="1" smtClean="0">
                <a:solidFill>
                  <a:srgbClr val="FF0000"/>
                </a:solidFill>
              </a:rPr>
              <a:t>berubah</a:t>
            </a:r>
            <a:r>
              <a:rPr lang="en-GB" sz="1400" b="1" dirty="0" smtClean="0">
                <a:solidFill>
                  <a:srgbClr val="FF0000"/>
                </a:solidFill>
              </a:rPr>
              <a:t> </a:t>
            </a:r>
            <a:r>
              <a:rPr lang="en-GB" sz="1400" b="1" dirty="0" err="1" smtClean="0">
                <a:solidFill>
                  <a:srgbClr val="FF0000"/>
                </a:solidFill>
              </a:rPr>
              <a:t>menjadi</a:t>
            </a:r>
            <a:r>
              <a:rPr lang="en-GB" sz="1400" b="1" dirty="0" smtClean="0">
                <a:solidFill>
                  <a:srgbClr val="FF0000"/>
                </a:solidFill>
              </a:rPr>
              <a:t> </a:t>
            </a:r>
            <a:r>
              <a:rPr lang="en-GB" sz="1400" b="1" dirty="0" err="1" smtClean="0">
                <a:solidFill>
                  <a:srgbClr val="FF0000"/>
                </a:solidFill>
              </a:rPr>
              <a:t>Manusia</a:t>
            </a:r>
            <a:endParaRPr lang="en-GB" sz="1400" b="1" dirty="0" smtClean="0">
              <a:solidFill>
                <a:srgbClr val="FF0000"/>
              </a:solidFill>
            </a:endParaRPr>
          </a:p>
          <a:p>
            <a:pPr marL="0" indent="0">
              <a:buNone/>
            </a:pPr>
            <a:endParaRPr lang="en-GB" sz="1400" b="1" dirty="0" smtClean="0">
              <a:solidFill>
                <a:srgbClr val="FF0000"/>
              </a:solidFill>
            </a:endParaRPr>
          </a:p>
          <a:p>
            <a:pPr marL="0" indent="0">
              <a:buNone/>
            </a:pPr>
            <a:r>
              <a:rPr lang="en-GB" sz="1400" b="1" dirty="0" err="1" smtClean="0">
                <a:solidFill>
                  <a:srgbClr val="FF0000"/>
                </a:solidFill>
              </a:rPr>
              <a:t>Manusia</a:t>
            </a:r>
            <a:r>
              <a:rPr lang="en-GB" sz="1400" b="1" dirty="0" smtClean="0">
                <a:solidFill>
                  <a:srgbClr val="FF0000"/>
                </a:solidFill>
              </a:rPr>
              <a:t> </a:t>
            </a:r>
            <a:r>
              <a:rPr lang="en-GB" sz="1400" b="1" dirty="0" err="1" smtClean="0">
                <a:solidFill>
                  <a:srgbClr val="FF0000"/>
                </a:solidFill>
              </a:rPr>
              <a:t>sebagai</a:t>
            </a:r>
            <a:r>
              <a:rPr lang="en-GB" sz="1400" b="1" dirty="0" smtClean="0">
                <a:solidFill>
                  <a:srgbClr val="FF0000"/>
                </a:solidFill>
              </a:rPr>
              <a:t> </a:t>
            </a:r>
            <a:r>
              <a:rPr lang="en-GB" sz="1400" b="1" dirty="0" err="1" smtClean="0">
                <a:solidFill>
                  <a:srgbClr val="FF0000"/>
                </a:solidFill>
              </a:rPr>
              <a:t>binatang</a:t>
            </a:r>
            <a:r>
              <a:rPr lang="en-GB" sz="1400" b="1" dirty="0" smtClean="0">
                <a:solidFill>
                  <a:srgbClr val="FF0000"/>
                </a:solidFill>
              </a:rPr>
              <a:t> </a:t>
            </a:r>
            <a:r>
              <a:rPr lang="en-GB" sz="1400" b="1" dirty="0" err="1" smtClean="0">
                <a:solidFill>
                  <a:srgbClr val="FF0000"/>
                </a:solidFill>
              </a:rPr>
              <a:t>dengan</a:t>
            </a:r>
            <a:r>
              <a:rPr lang="en-GB" sz="1400" b="1" dirty="0" smtClean="0">
                <a:solidFill>
                  <a:srgbClr val="FF0000"/>
                </a:solidFill>
              </a:rPr>
              <a:t> </a:t>
            </a:r>
            <a:r>
              <a:rPr lang="en-GB" sz="1400" b="1" dirty="0" err="1" smtClean="0">
                <a:solidFill>
                  <a:srgbClr val="FF0000"/>
                </a:solidFill>
              </a:rPr>
              <a:t>akhlak</a:t>
            </a:r>
            <a:endParaRPr lang="en-GB" sz="1400" b="1" dirty="0" smtClean="0">
              <a:solidFill>
                <a:srgbClr val="FF0000"/>
              </a:solidFill>
            </a:endParaRPr>
          </a:p>
          <a:p>
            <a:pPr marL="0" indent="0">
              <a:buNone/>
            </a:pPr>
            <a:endParaRPr lang="en-GB" sz="1400" b="1" dirty="0" smtClean="0">
              <a:solidFill>
                <a:srgbClr val="FF0000"/>
              </a:solidFill>
            </a:endParaRPr>
          </a:p>
          <a:p>
            <a:pPr marL="0" indent="0">
              <a:buNone/>
            </a:pPr>
            <a:r>
              <a:rPr lang="en-GB" sz="1400" b="1" dirty="0" err="1" smtClean="0">
                <a:solidFill>
                  <a:srgbClr val="FF0000"/>
                </a:solidFill>
              </a:rPr>
              <a:t>Manusia</a:t>
            </a:r>
            <a:r>
              <a:rPr lang="en-GB" sz="1400" b="1" dirty="0" smtClean="0">
                <a:solidFill>
                  <a:srgbClr val="FF0000"/>
                </a:solidFill>
              </a:rPr>
              <a:t> </a:t>
            </a:r>
            <a:r>
              <a:rPr lang="en-GB" sz="1400" b="1" dirty="0" err="1">
                <a:solidFill>
                  <a:srgbClr val="FF0000"/>
                </a:solidFill>
              </a:rPr>
              <a:t>sebagai</a:t>
            </a:r>
            <a:r>
              <a:rPr lang="en-GB" sz="1400" b="1" dirty="0">
                <a:solidFill>
                  <a:srgbClr val="FF0000"/>
                </a:solidFill>
              </a:rPr>
              <a:t> </a:t>
            </a:r>
            <a:r>
              <a:rPr lang="en-GB" sz="1400" b="1" dirty="0" err="1">
                <a:solidFill>
                  <a:srgbClr val="FF0000"/>
                </a:solidFill>
              </a:rPr>
              <a:t>binatang</a:t>
            </a:r>
            <a:r>
              <a:rPr lang="en-GB" sz="1400" b="1" dirty="0">
                <a:solidFill>
                  <a:srgbClr val="FF0000"/>
                </a:solidFill>
              </a:rPr>
              <a:t> </a:t>
            </a:r>
            <a:r>
              <a:rPr lang="en-GB" sz="1400" b="1" dirty="0" smtClean="0">
                <a:solidFill>
                  <a:srgbClr val="FF0000"/>
                </a:solidFill>
              </a:rPr>
              <a:t>yang </a:t>
            </a:r>
            <a:r>
              <a:rPr lang="en-GB" sz="1400" b="1" dirty="0" err="1" smtClean="0">
                <a:solidFill>
                  <a:srgbClr val="FF0000"/>
                </a:solidFill>
              </a:rPr>
              <a:t>menyembah</a:t>
            </a:r>
            <a:r>
              <a:rPr lang="en-GB" sz="1400" b="1" dirty="0" smtClean="0">
                <a:solidFill>
                  <a:srgbClr val="FF0000"/>
                </a:solidFill>
              </a:rPr>
              <a:t> </a:t>
            </a:r>
            <a:r>
              <a:rPr lang="en-GB" sz="1400" b="1" dirty="0" err="1" smtClean="0">
                <a:solidFill>
                  <a:srgbClr val="FF0000"/>
                </a:solidFill>
              </a:rPr>
              <a:t>Penciptanya</a:t>
            </a:r>
            <a:r>
              <a:rPr lang="en-GB" sz="1400" b="1" dirty="0" smtClean="0">
                <a:solidFill>
                  <a:srgbClr val="FF0000"/>
                </a:solidFill>
              </a:rPr>
              <a:t> </a:t>
            </a:r>
          </a:p>
          <a:p>
            <a:pPr marL="0" indent="0">
              <a:buNone/>
            </a:pPr>
            <a:endParaRPr lang="en-GB" sz="1400" b="1" dirty="0" smtClean="0">
              <a:solidFill>
                <a:srgbClr val="FF0000"/>
              </a:solidFill>
            </a:endParaRPr>
          </a:p>
          <a:p>
            <a:pPr marL="0" indent="0">
              <a:buNone/>
            </a:pPr>
            <a:r>
              <a:rPr lang="en-GB" sz="1400" b="1" dirty="0" err="1" smtClean="0">
                <a:solidFill>
                  <a:srgbClr val="FF0000"/>
                </a:solidFill>
              </a:rPr>
              <a:t>Manusia</a:t>
            </a:r>
            <a:r>
              <a:rPr lang="en-GB" sz="1400" b="1" dirty="0" smtClean="0">
                <a:solidFill>
                  <a:srgbClr val="FF0000"/>
                </a:solidFill>
              </a:rPr>
              <a:t> </a:t>
            </a:r>
            <a:r>
              <a:rPr lang="en-GB" sz="1400" b="1" dirty="0" err="1">
                <a:solidFill>
                  <a:srgbClr val="FF0000"/>
                </a:solidFill>
              </a:rPr>
              <a:t>sebagai</a:t>
            </a:r>
            <a:r>
              <a:rPr lang="en-GB" sz="1400" b="1" dirty="0">
                <a:solidFill>
                  <a:srgbClr val="FF0000"/>
                </a:solidFill>
              </a:rPr>
              <a:t> </a:t>
            </a:r>
            <a:r>
              <a:rPr lang="en-GB" sz="1400" b="1" dirty="0" err="1">
                <a:solidFill>
                  <a:srgbClr val="FF0000"/>
                </a:solidFill>
              </a:rPr>
              <a:t>binatang</a:t>
            </a:r>
            <a:r>
              <a:rPr lang="en-GB" sz="1400" b="1" dirty="0">
                <a:solidFill>
                  <a:srgbClr val="FF0000"/>
                </a:solidFill>
              </a:rPr>
              <a:t> </a:t>
            </a:r>
            <a:r>
              <a:rPr lang="en-GB" sz="1400" b="1" dirty="0" smtClean="0">
                <a:solidFill>
                  <a:srgbClr val="FF0000"/>
                </a:solidFill>
              </a:rPr>
              <a:t> yang </a:t>
            </a:r>
            <a:r>
              <a:rPr lang="en-GB" sz="1400" b="1" dirty="0" err="1" smtClean="0">
                <a:solidFill>
                  <a:srgbClr val="FF0000"/>
                </a:solidFill>
              </a:rPr>
              <a:t>memiliki</a:t>
            </a:r>
            <a:r>
              <a:rPr lang="en-GB" sz="1400" b="1" dirty="0" smtClean="0">
                <a:solidFill>
                  <a:srgbClr val="FF0000"/>
                </a:solidFill>
              </a:rPr>
              <a:t> </a:t>
            </a:r>
            <a:r>
              <a:rPr lang="en-GB" sz="1400" b="1" dirty="0" err="1" smtClean="0">
                <a:solidFill>
                  <a:srgbClr val="FF0000"/>
                </a:solidFill>
              </a:rPr>
              <a:t>akal</a:t>
            </a:r>
            <a:r>
              <a:rPr lang="en-GB" sz="1400" b="1" dirty="0" smtClean="0">
                <a:solidFill>
                  <a:srgbClr val="FF0000"/>
                </a:solidFill>
              </a:rPr>
              <a:t> </a:t>
            </a:r>
            <a:r>
              <a:rPr lang="en-GB" sz="1400" b="1" dirty="0" err="1" smtClean="0">
                <a:solidFill>
                  <a:srgbClr val="FF0000"/>
                </a:solidFill>
              </a:rPr>
              <a:t>dan</a:t>
            </a:r>
            <a:r>
              <a:rPr lang="en-GB" sz="1400" b="1" dirty="0" smtClean="0">
                <a:solidFill>
                  <a:srgbClr val="FF0000"/>
                </a:solidFill>
              </a:rPr>
              <a:t> </a:t>
            </a:r>
            <a:r>
              <a:rPr lang="en-GB" sz="1400" b="1" dirty="0" err="1" smtClean="0">
                <a:solidFill>
                  <a:srgbClr val="FF0000"/>
                </a:solidFill>
              </a:rPr>
              <a:t>kepercayaan</a:t>
            </a:r>
            <a:r>
              <a:rPr lang="en-GB" sz="1400" b="1" dirty="0" smtClean="0">
                <a:solidFill>
                  <a:srgbClr val="FF0000"/>
                </a:solidFill>
              </a:rPr>
              <a:t> </a:t>
            </a:r>
          </a:p>
          <a:p>
            <a:pPr marL="0" indent="0">
              <a:buNone/>
            </a:pPr>
            <a:r>
              <a:rPr lang="en-GB" sz="1400" b="1" dirty="0" err="1" smtClean="0">
                <a:solidFill>
                  <a:srgbClr val="FF0000"/>
                </a:solidFill>
              </a:rPr>
              <a:t>Manusia</a:t>
            </a:r>
            <a:r>
              <a:rPr lang="en-GB" sz="1400" b="1" dirty="0" smtClean="0">
                <a:solidFill>
                  <a:srgbClr val="FF0000"/>
                </a:solidFill>
              </a:rPr>
              <a:t> </a:t>
            </a:r>
            <a:r>
              <a:rPr lang="en-GB" sz="1400" b="1" dirty="0" err="1">
                <a:solidFill>
                  <a:srgbClr val="FF0000"/>
                </a:solidFill>
              </a:rPr>
              <a:t>sebagai</a:t>
            </a:r>
            <a:r>
              <a:rPr lang="en-GB" sz="1400" b="1" dirty="0">
                <a:solidFill>
                  <a:srgbClr val="FF0000"/>
                </a:solidFill>
              </a:rPr>
              <a:t> </a:t>
            </a:r>
            <a:r>
              <a:rPr lang="en-GB" sz="1400" b="1" dirty="0" err="1">
                <a:solidFill>
                  <a:srgbClr val="FF0000"/>
                </a:solidFill>
              </a:rPr>
              <a:t>binatang</a:t>
            </a:r>
            <a:r>
              <a:rPr lang="en-GB" sz="1400" b="1" dirty="0">
                <a:solidFill>
                  <a:srgbClr val="FF0000"/>
                </a:solidFill>
              </a:rPr>
              <a:t> </a:t>
            </a:r>
            <a:r>
              <a:rPr lang="en-GB" sz="1400" b="1" dirty="0" smtClean="0">
                <a:solidFill>
                  <a:srgbClr val="FF0000"/>
                </a:solidFill>
              </a:rPr>
              <a:t> yang </a:t>
            </a:r>
            <a:r>
              <a:rPr lang="en-GB" sz="1400" b="1" dirty="0" err="1" smtClean="0">
                <a:solidFill>
                  <a:srgbClr val="FF0000"/>
                </a:solidFill>
              </a:rPr>
              <a:t>memiliki</a:t>
            </a:r>
            <a:r>
              <a:rPr lang="en-GB" sz="1400" b="1" dirty="0" smtClean="0">
                <a:solidFill>
                  <a:srgbClr val="FF0000"/>
                </a:solidFill>
              </a:rPr>
              <a:t> </a:t>
            </a:r>
            <a:r>
              <a:rPr lang="en-GB" sz="1400" b="1" dirty="0" err="1" smtClean="0">
                <a:solidFill>
                  <a:srgbClr val="FF0000"/>
                </a:solidFill>
              </a:rPr>
              <a:t>akal</a:t>
            </a:r>
            <a:endParaRPr lang="en-GB" sz="1400" b="1" dirty="0" smtClean="0">
              <a:solidFill>
                <a:srgbClr val="FF0000"/>
              </a:solidFill>
            </a:endParaRPr>
          </a:p>
          <a:p>
            <a:pPr marL="0" indent="0">
              <a:buNone/>
            </a:pPr>
            <a:endParaRPr lang="en-GB" sz="1400" b="1" dirty="0" smtClean="0">
              <a:solidFill>
                <a:srgbClr val="FF0000"/>
              </a:solidFill>
            </a:endParaRPr>
          </a:p>
          <a:p>
            <a:pPr marL="0" indent="0">
              <a:buNone/>
            </a:pPr>
            <a:r>
              <a:rPr lang="en-GB" sz="1400" b="1" dirty="0" smtClean="0">
                <a:solidFill>
                  <a:srgbClr val="FF0000"/>
                </a:solidFill>
              </a:rPr>
              <a:t> </a:t>
            </a:r>
            <a:r>
              <a:rPr lang="en-GB" sz="1400" b="1" dirty="0" err="1" smtClean="0">
                <a:solidFill>
                  <a:srgbClr val="FF0000"/>
                </a:solidFill>
              </a:rPr>
              <a:t>Manusia</a:t>
            </a:r>
            <a:r>
              <a:rPr lang="en-GB" sz="1400" b="1" dirty="0" smtClean="0">
                <a:solidFill>
                  <a:srgbClr val="FF0000"/>
                </a:solidFill>
              </a:rPr>
              <a:t> </a:t>
            </a:r>
            <a:r>
              <a:rPr lang="en-GB" sz="1400" b="1" dirty="0" err="1" smtClean="0">
                <a:solidFill>
                  <a:srgbClr val="FF0000"/>
                </a:solidFill>
              </a:rPr>
              <a:t>Sebagai</a:t>
            </a:r>
            <a:r>
              <a:rPr lang="en-GB" sz="1400" b="1" dirty="0" smtClean="0">
                <a:solidFill>
                  <a:srgbClr val="FF0000"/>
                </a:solidFill>
              </a:rPr>
              <a:t> </a:t>
            </a:r>
            <a:r>
              <a:rPr lang="en-GB" sz="1400" b="1" dirty="0" err="1" smtClean="0">
                <a:solidFill>
                  <a:srgbClr val="FF0000"/>
                </a:solidFill>
              </a:rPr>
              <a:t>Binatang</a:t>
            </a:r>
            <a:endParaRPr lang="en-US" sz="1400" b="1" dirty="0">
              <a:solidFill>
                <a:srgbClr val="FF0000"/>
              </a:solidFill>
            </a:endParaRPr>
          </a:p>
          <a:p>
            <a:endParaRPr lang="en-US" sz="1400" b="1" dirty="0">
              <a:solidFill>
                <a:srgbClr val="FF0000"/>
              </a:solidFill>
            </a:endParaRPr>
          </a:p>
          <a:p>
            <a:endParaRPr lang="id-ID" sz="1400" b="1" dirty="0">
              <a:solidFill>
                <a:srgbClr val="FF0000"/>
              </a:solidFill>
            </a:endParaRPr>
          </a:p>
        </p:txBody>
      </p:sp>
    </p:spTree>
    <p:extLst>
      <p:ext uri="{BB962C8B-B14F-4D97-AF65-F5344CB8AC3E}">
        <p14:creationId xmlns:p14="http://schemas.microsoft.com/office/powerpoint/2010/main" val="31191440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Cara </a:t>
            </a:r>
            <a:r>
              <a:rPr lang="en-US" sz="3600" dirty="0" err="1" smtClean="0"/>
              <a:t>Mempengaruhi</a:t>
            </a:r>
            <a:r>
              <a:rPr lang="en-US" sz="3600" dirty="0" smtClean="0"/>
              <a:t> </a:t>
            </a:r>
            <a:r>
              <a:rPr lang="en-US" sz="3600" dirty="0" err="1" smtClean="0"/>
              <a:t>Pemikiran</a:t>
            </a:r>
            <a:endParaRPr lang="id-ID"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84233612"/>
              </p:ext>
            </p:extLst>
          </p:nvPr>
        </p:nvGraphicFramePr>
        <p:xfrm>
          <a:off x="533400" y="1905000"/>
          <a:ext cx="8229600" cy="480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Right Arrow 4"/>
          <p:cNvSpPr/>
          <p:nvPr/>
        </p:nvSpPr>
        <p:spPr>
          <a:xfrm>
            <a:off x="2514600" y="3948752"/>
            <a:ext cx="457200" cy="30480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Down Arrow 6"/>
          <p:cNvSpPr/>
          <p:nvPr/>
        </p:nvSpPr>
        <p:spPr>
          <a:xfrm>
            <a:off x="4349371" y="3048000"/>
            <a:ext cx="381000" cy="3048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Left Arrow 7"/>
          <p:cNvSpPr/>
          <p:nvPr/>
        </p:nvSpPr>
        <p:spPr>
          <a:xfrm>
            <a:off x="5943600" y="3796352"/>
            <a:ext cx="533400" cy="609600"/>
          </a:xfrm>
          <a:prstGeom prst="lef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Up Arrow 8"/>
          <p:cNvSpPr/>
          <p:nvPr/>
        </p:nvSpPr>
        <p:spPr>
          <a:xfrm>
            <a:off x="4139821" y="4953000"/>
            <a:ext cx="419100" cy="3810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38820864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7"/>
          <p:cNvSpPr>
            <a:spLocks noChangeArrowheads="1"/>
          </p:cNvSpPr>
          <p:nvPr/>
        </p:nvSpPr>
        <p:spPr bwMode="auto">
          <a:xfrm>
            <a:off x="152400" y="1524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id-ID"/>
          </a:p>
        </p:txBody>
      </p:sp>
      <p:grpSp>
        <p:nvGrpSpPr>
          <p:cNvPr id="5" name="Group 1"/>
          <p:cNvGrpSpPr>
            <a:grpSpLocks noChangeAspect="1"/>
          </p:cNvGrpSpPr>
          <p:nvPr/>
        </p:nvGrpSpPr>
        <p:grpSpPr bwMode="auto">
          <a:xfrm>
            <a:off x="152400" y="152400"/>
            <a:ext cx="8839200" cy="6477000"/>
            <a:chOff x="937" y="-1411"/>
            <a:chExt cx="10499" cy="6574"/>
          </a:xfrm>
        </p:grpSpPr>
        <p:sp>
          <p:nvSpPr>
            <p:cNvPr id="6" name="AutoShape 26"/>
            <p:cNvSpPr>
              <a:spLocks noChangeAspect="1" noChangeArrowheads="1" noTextEdit="1"/>
            </p:cNvSpPr>
            <p:nvPr/>
          </p:nvSpPr>
          <p:spPr bwMode="auto">
            <a:xfrm>
              <a:off x="937" y="-1411"/>
              <a:ext cx="10499" cy="65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Line 25"/>
            <p:cNvSpPr>
              <a:spLocks noChangeShapeType="1"/>
            </p:cNvSpPr>
            <p:nvPr/>
          </p:nvSpPr>
          <p:spPr bwMode="auto">
            <a:xfrm>
              <a:off x="2514" y="2596"/>
              <a:ext cx="6417"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8" name="Line 24"/>
            <p:cNvSpPr>
              <a:spLocks noChangeShapeType="1"/>
            </p:cNvSpPr>
            <p:nvPr/>
          </p:nvSpPr>
          <p:spPr bwMode="auto">
            <a:xfrm flipV="1">
              <a:off x="2514" y="516"/>
              <a:ext cx="5947" cy="208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9" name="Arc 23"/>
            <p:cNvSpPr>
              <a:spLocks/>
            </p:cNvSpPr>
            <p:nvPr/>
          </p:nvSpPr>
          <p:spPr bwMode="auto">
            <a:xfrm flipH="1" flipV="1">
              <a:off x="2514" y="2756"/>
              <a:ext cx="6278" cy="800"/>
            </a:xfrm>
            <a:custGeom>
              <a:avLst/>
              <a:gdLst>
                <a:gd name="G0" fmla="+- 60 0 0"/>
                <a:gd name="G1" fmla="+- 21600 0 0"/>
                <a:gd name="G2" fmla="+- 21600 0 0"/>
                <a:gd name="T0" fmla="*/ 0 w 21660"/>
                <a:gd name="T1" fmla="*/ 0 h 21600"/>
                <a:gd name="T2" fmla="*/ 21660 w 21660"/>
                <a:gd name="T3" fmla="*/ 21600 h 21600"/>
                <a:gd name="T4" fmla="*/ 60 w 21660"/>
                <a:gd name="T5" fmla="*/ 21600 h 21600"/>
              </a:gdLst>
              <a:ahLst/>
              <a:cxnLst>
                <a:cxn ang="0">
                  <a:pos x="T0" y="T1"/>
                </a:cxn>
                <a:cxn ang="0">
                  <a:pos x="T2" y="T3"/>
                </a:cxn>
                <a:cxn ang="0">
                  <a:pos x="T4" y="T5"/>
                </a:cxn>
              </a:cxnLst>
              <a:rect l="0" t="0" r="r" b="b"/>
              <a:pathLst>
                <a:path w="21660" h="21600" fill="none" extrusionOk="0">
                  <a:moveTo>
                    <a:pt x="0" y="0"/>
                  </a:moveTo>
                  <a:cubicBezTo>
                    <a:pt x="20" y="0"/>
                    <a:pt x="40" y="-1"/>
                    <a:pt x="60" y="0"/>
                  </a:cubicBezTo>
                  <a:cubicBezTo>
                    <a:pt x="11989" y="0"/>
                    <a:pt x="21660" y="9670"/>
                    <a:pt x="21660" y="21600"/>
                  </a:cubicBezTo>
                </a:path>
                <a:path w="21660" h="21600" stroke="0" extrusionOk="0">
                  <a:moveTo>
                    <a:pt x="0" y="0"/>
                  </a:moveTo>
                  <a:cubicBezTo>
                    <a:pt x="20" y="0"/>
                    <a:pt x="40" y="-1"/>
                    <a:pt x="60" y="0"/>
                  </a:cubicBezTo>
                  <a:cubicBezTo>
                    <a:pt x="11989" y="0"/>
                    <a:pt x="21660" y="9670"/>
                    <a:pt x="21660" y="21600"/>
                  </a:cubicBezTo>
                  <a:lnTo>
                    <a:pt x="60" y="2160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0" name="Line 22"/>
            <p:cNvSpPr>
              <a:spLocks noChangeShapeType="1"/>
            </p:cNvSpPr>
            <p:nvPr/>
          </p:nvSpPr>
          <p:spPr bwMode="auto">
            <a:xfrm>
              <a:off x="2514" y="2596"/>
              <a:ext cx="6260" cy="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 name="Line 21"/>
            <p:cNvSpPr>
              <a:spLocks noChangeShapeType="1"/>
            </p:cNvSpPr>
            <p:nvPr/>
          </p:nvSpPr>
          <p:spPr bwMode="auto">
            <a:xfrm>
              <a:off x="7835" y="196"/>
              <a:ext cx="0" cy="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2" name="Line 20"/>
            <p:cNvSpPr>
              <a:spLocks noChangeShapeType="1"/>
            </p:cNvSpPr>
            <p:nvPr/>
          </p:nvSpPr>
          <p:spPr bwMode="auto">
            <a:xfrm>
              <a:off x="6740" y="196"/>
              <a:ext cx="0" cy="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3" name="Line 19"/>
            <p:cNvSpPr>
              <a:spLocks noChangeShapeType="1"/>
            </p:cNvSpPr>
            <p:nvPr/>
          </p:nvSpPr>
          <p:spPr bwMode="auto">
            <a:xfrm>
              <a:off x="5487" y="196"/>
              <a:ext cx="0" cy="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4" name="Line 18"/>
            <p:cNvSpPr>
              <a:spLocks noChangeShapeType="1"/>
            </p:cNvSpPr>
            <p:nvPr/>
          </p:nvSpPr>
          <p:spPr bwMode="auto">
            <a:xfrm>
              <a:off x="4392" y="196"/>
              <a:ext cx="0" cy="24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5" name="Line 17"/>
            <p:cNvSpPr>
              <a:spLocks noChangeShapeType="1"/>
            </p:cNvSpPr>
            <p:nvPr/>
          </p:nvSpPr>
          <p:spPr bwMode="auto">
            <a:xfrm flipV="1">
              <a:off x="8774" y="2756"/>
              <a:ext cx="0" cy="64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6" name="Line 16"/>
            <p:cNvSpPr>
              <a:spLocks noChangeShapeType="1"/>
            </p:cNvSpPr>
            <p:nvPr/>
          </p:nvSpPr>
          <p:spPr bwMode="auto">
            <a:xfrm>
              <a:off x="8775" y="516"/>
              <a:ext cx="0" cy="176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7" name="Text Box 15"/>
            <p:cNvSpPr txBox="1">
              <a:spLocks noChangeArrowheads="1"/>
            </p:cNvSpPr>
            <p:nvPr/>
          </p:nvSpPr>
          <p:spPr bwMode="auto">
            <a:xfrm>
              <a:off x="937" y="2269"/>
              <a:ext cx="1410" cy="4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Religion</a:t>
              </a:r>
              <a:endParaRPr kumimoji="0" lang="en-US" sz="1600" b="1" i="0" u="none" strike="noStrike" cap="none" normalizeH="0" baseline="0" dirty="0" smtClean="0">
                <a:ln>
                  <a:noFill/>
                </a:ln>
                <a:solidFill>
                  <a:srgbClr val="002060"/>
                </a:solidFill>
                <a:effectLst/>
                <a:latin typeface="Arial" pitchFamily="34" charset="0"/>
                <a:cs typeface="Arial" pitchFamily="34" charset="0"/>
              </a:endParaRPr>
            </a:p>
          </p:txBody>
        </p:sp>
        <p:sp>
          <p:nvSpPr>
            <p:cNvPr id="18" name="Text Box 14"/>
            <p:cNvSpPr txBox="1">
              <a:spLocks noChangeArrowheads="1"/>
            </p:cNvSpPr>
            <p:nvPr/>
          </p:nvSpPr>
          <p:spPr bwMode="auto">
            <a:xfrm>
              <a:off x="8929" y="2269"/>
              <a:ext cx="1097" cy="48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GOD</a:t>
              </a:r>
              <a:endParaRPr kumimoji="0" lang="en-US" sz="2400" b="0" i="0" u="none" strike="noStrike" cap="none" normalizeH="0" baseline="0" dirty="0" smtClean="0">
                <a:ln>
                  <a:noFill/>
                </a:ln>
                <a:solidFill>
                  <a:srgbClr val="002060"/>
                </a:solidFill>
                <a:effectLst/>
                <a:latin typeface="Arial" pitchFamily="34" charset="0"/>
                <a:cs typeface="Arial" pitchFamily="34" charset="0"/>
              </a:endParaRPr>
            </a:p>
          </p:txBody>
        </p:sp>
        <p:sp>
          <p:nvSpPr>
            <p:cNvPr id="19" name="Text Box 13"/>
            <p:cNvSpPr txBox="1">
              <a:spLocks noChangeArrowheads="1"/>
            </p:cNvSpPr>
            <p:nvPr/>
          </p:nvSpPr>
          <p:spPr bwMode="auto">
            <a:xfrm>
              <a:off x="8302" y="-291"/>
              <a:ext cx="1410" cy="6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effectLst/>
                  <a:latin typeface="Arial" pitchFamily="34" charset="0"/>
                  <a:ea typeface="Times New Roman" pitchFamily="18" charset="0"/>
                  <a:cs typeface="Arial" pitchFamily="34" charset="0"/>
                </a:rPr>
                <a:t>Paradise</a:t>
              </a:r>
              <a:endParaRPr kumimoji="0" lang="en-US" sz="16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effectLst/>
                  <a:latin typeface="Arial" pitchFamily="34" charset="0"/>
                  <a:ea typeface="Times New Roman" pitchFamily="18" charset="0"/>
                  <a:cs typeface="Arial" pitchFamily="34" charset="0"/>
                </a:rPr>
                <a:t>Nirvana</a:t>
              </a:r>
              <a:endParaRPr kumimoji="0" lang="en-US" sz="1600" b="1" i="0" u="none" strike="noStrike" cap="none" normalizeH="0" baseline="0" dirty="0" smtClean="0">
                <a:ln>
                  <a:noFill/>
                </a:ln>
                <a:effectLst/>
                <a:latin typeface="Arial" pitchFamily="34" charset="0"/>
                <a:cs typeface="Arial" pitchFamily="34" charset="0"/>
              </a:endParaRPr>
            </a:p>
          </p:txBody>
        </p:sp>
        <p:sp>
          <p:nvSpPr>
            <p:cNvPr id="20" name="Line 12"/>
            <p:cNvSpPr>
              <a:spLocks noChangeShapeType="1"/>
            </p:cNvSpPr>
            <p:nvPr/>
          </p:nvSpPr>
          <p:spPr bwMode="auto">
            <a:xfrm>
              <a:off x="2817" y="1309"/>
              <a:ext cx="6112"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1" name="Text Box 11"/>
            <p:cNvSpPr txBox="1">
              <a:spLocks noChangeArrowheads="1"/>
            </p:cNvSpPr>
            <p:nvPr/>
          </p:nvSpPr>
          <p:spPr bwMode="auto">
            <a:xfrm>
              <a:off x="8929" y="3229"/>
              <a:ext cx="1421" cy="6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Death</a:t>
              </a:r>
              <a:endParaRPr kumimoji="0" lang="en-US" sz="1200" b="1" i="0" u="none" strike="noStrike" cap="none" normalizeH="0" baseline="0" dirty="0" smtClean="0">
                <a:ln>
                  <a:noFill/>
                </a:ln>
                <a:solidFill>
                  <a:srgbClr val="00206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rPr>
                <a:t>Martyrdom </a:t>
              </a:r>
              <a:endParaRPr kumimoji="0" lang="en-US" sz="1200" b="1" i="0" u="none" strike="noStrike" cap="none" normalizeH="0" baseline="0" dirty="0" smtClean="0">
                <a:ln>
                  <a:noFill/>
                </a:ln>
                <a:solidFill>
                  <a:srgbClr val="002060"/>
                </a:solidFill>
                <a:effectLst/>
                <a:latin typeface="Arial" pitchFamily="34" charset="0"/>
                <a:cs typeface="Arial" pitchFamily="34" charset="0"/>
              </a:endParaRPr>
            </a:p>
          </p:txBody>
        </p:sp>
        <p:sp>
          <p:nvSpPr>
            <p:cNvPr id="22" name="Text Box 10"/>
            <p:cNvSpPr txBox="1">
              <a:spLocks noChangeArrowheads="1"/>
            </p:cNvSpPr>
            <p:nvPr/>
          </p:nvSpPr>
          <p:spPr bwMode="auto">
            <a:xfrm>
              <a:off x="9085" y="829"/>
              <a:ext cx="1411" cy="9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5">
                      <a:lumMod val="50000"/>
                    </a:schemeClr>
                  </a:solidFill>
                  <a:effectLst/>
                  <a:latin typeface="Arial" pitchFamily="34" charset="0"/>
                  <a:ea typeface="Times New Roman" pitchFamily="18" charset="0"/>
                  <a:cs typeface="Arial" pitchFamily="34" charset="0"/>
                </a:rPr>
                <a:t>Death</a:t>
              </a:r>
              <a:endParaRPr kumimoji="0" lang="en-US" sz="1400" b="1" i="0" u="none" strike="noStrike" cap="none" normalizeH="0" baseline="0" dirty="0" smtClean="0">
                <a:ln>
                  <a:noFill/>
                </a:ln>
                <a:solidFill>
                  <a:schemeClr val="accent5">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accent5">
                      <a:lumMod val="50000"/>
                    </a:schemeClr>
                  </a:solidFill>
                  <a:effectLst/>
                  <a:latin typeface="Arial" pitchFamily="34" charset="0"/>
                  <a:ea typeface="Times New Roman" pitchFamily="18" charset="0"/>
                  <a:cs typeface="Arial" pitchFamily="34" charset="0"/>
                </a:rPr>
                <a:t>Martyrdom </a:t>
              </a:r>
              <a:endParaRPr kumimoji="0" lang="en-US" sz="1400" b="1" i="0" u="none" strike="noStrike" cap="none" normalizeH="0" baseline="0" dirty="0" smtClean="0">
                <a:ln>
                  <a:noFill/>
                </a:ln>
                <a:solidFill>
                  <a:schemeClr val="accent5">
                    <a:lumMod val="50000"/>
                  </a:schemeClr>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err="1" smtClean="0">
                  <a:ln>
                    <a:noFill/>
                  </a:ln>
                  <a:solidFill>
                    <a:schemeClr val="accent5">
                      <a:lumMod val="50000"/>
                    </a:schemeClr>
                  </a:solidFill>
                  <a:effectLst/>
                  <a:latin typeface="Arial" pitchFamily="34" charset="0"/>
                  <a:ea typeface="Times New Roman" pitchFamily="18" charset="0"/>
                  <a:cs typeface="Arial" pitchFamily="34" charset="0"/>
                </a:rPr>
                <a:t>Syuhada</a:t>
              </a:r>
              <a:endParaRPr kumimoji="0" lang="en-US" sz="1400" b="1" i="0" u="none" strike="noStrike" cap="none" normalizeH="0" baseline="0" dirty="0" smtClean="0">
                <a:ln>
                  <a:noFill/>
                </a:ln>
                <a:solidFill>
                  <a:schemeClr val="accent5">
                    <a:lumMod val="50000"/>
                  </a:schemeClr>
                </a:solidFill>
                <a:effectLst/>
                <a:latin typeface="Arial" pitchFamily="34" charset="0"/>
                <a:cs typeface="Arial" pitchFamily="34" charset="0"/>
              </a:endParaRPr>
            </a:p>
          </p:txBody>
        </p:sp>
        <p:sp>
          <p:nvSpPr>
            <p:cNvPr id="23" name="Line 9"/>
            <p:cNvSpPr>
              <a:spLocks noChangeShapeType="1"/>
            </p:cNvSpPr>
            <p:nvPr/>
          </p:nvSpPr>
          <p:spPr bwMode="auto">
            <a:xfrm flipV="1">
              <a:off x="2661" y="1469"/>
              <a:ext cx="0" cy="96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4" name="Text Box 8"/>
            <p:cNvSpPr txBox="1">
              <a:spLocks noChangeArrowheads="1"/>
            </p:cNvSpPr>
            <p:nvPr/>
          </p:nvSpPr>
          <p:spPr bwMode="auto">
            <a:xfrm>
              <a:off x="937" y="-291"/>
              <a:ext cx="1724" cy="16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Radicali</a:t>
              </a:r>
              <a:r>
                <a:rPr kumimoji="0" lang="en-US" sz="1100" b="1" i="0" u="none" strike="noStrike" cap="none" normalizeH="0" baseline="0" dirty="0" smtClean="0">
                  <a:ln>
                    <a:noFill/>
                  </a:ln>
                  <a:effectLst/>
                  <a:latin typeface="Arial" pitchFamily="34" charset="0"/>
                  <a:ea typeface="Times New Roman" pitchFamily="18" charset="0"/>
                  <a:cs typeface="Arial" pitchFamily="34" charset="0"/>
                </a:rPr>
                <a:t>sm</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Fundamental</a:t>
              </a:r>
              <a:r>
                <a:rPr kumimoji="0" lang="en-US" sz="1100" b="1" i="0" u="none" strike="noStrike" cap="none" normalizeH="0" baseline="0" dirty="0" smtClean="0">
                  <a:ln>
                    <a:noFill/>
                  </a:ln>
                  <a:effectLst/>
                  <a:latin typeface="Arial" pitchFamily="34" charset="0"/>
                  <a:ea typeface="Times New Roman" pitchFamily="18" charset="0"/>
                  <a:cs typeface="Arial" pitchFamily="34" charset="0"/>
                </a:rPr>
                <a:t>ism</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Jihad</a:t>
              </a:r>
              <a:r>
                <a:rPr kumimoji="0" lang="en-US" sz="1100" b="1" i="0" u="none" strike="noStrike" cap="none" normalizeH="0" baseline="0" dirty="0" err="1" smtClean="0">
                  <a:ln>
                    <a:noFill/>
                  </a:ln>
                  <a:effectLst/>
                  <a:latin typeface="Arial" pitchFamily="34" charset="0"/>
                  <a:ea typeface="Times New Roman" pitchFamily="18" charset="0"/>
                  <a:cs typeface="Arial" pitchFamily="34" charset="0"/>
                </a:rPr>
                <a:t>ism</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Revival</a:t>
              </a:r>
              <a:r>
                <a:rPr kumimoji="0" lang="en-US" sz="1100" b="1" i="0" u="none" strike="noStrike" cap="none" normalizeH="0" baseline="0" dirty="0" smtClean="0">
                  <a:ln>
                    <a:noFill/>
                  </a:ln>
                  <a:effectLst/>
                  <a:latin typeface="Arial" pitchFamily="34" charset="0"/>
                  <a:ea typeface="Times New Roman" pitchFamily="18" charset="0"/>
                  <a:cs typeface="Arial" pitchFamily="34" charset="0"/>
                </a:rPr>
                <a:t>ism</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Wahab</a:t>
              </a:r>
              <a:r>
                <a:rPr kumimoji="0" lang="en-US" sz="1100" b="1" i="0" u="none" strike="noStrike" cap="none" normalizeH="0" baseline="0" dirty="0" err="1" smtClean="0">
                  <a:ln>
                    <a:noFill/>
                  </a:ln>
                  <a:effectLst/>
                  <a:latin typeface="Arial" pitchFamily="34" charset="0"/>
                  <a:ea typeface="Times New Roman" pitchFamily="18" charset="0"/>
                  <a:cs typeface="Arial" pitchFamily="34" charset="0"/>
                </a:rPr>
                <a:t>ism</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Terrori</a:t>
              </a:r>
              <a:r>
                <a:rPr kumimoji="0" lang="en-US" sz="1100" b="1" i="0" u="none" strike="noStrike" cap="none" normalizeH="0" baseline="0" dirty="0" smtClean="0">
                  <a:ln>
                    <a:noFill/>
                  </a:ln>
                  <a:effectLst/>
                  <a:latin typeface="Arial" pitchFamily="34" charset="0"/>
                  <a:ea typeface="Times New Roman" pitchFamily="18" charset="0"/>
                  <a:cs typeface="Arial" pitchFamily="34" charset="0"/>
                </a:rPr>
                <a:t>sm</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100" b="1" i="0" u="none" strike="noStrike" cap="none" normalizeH="0" baseline="0" dirty="0" err="1" smtClean="0">
                  <a:ln>
                    <a:noFill/>
                  </a:ln>
                  <a:solidFill>
                    <a:srgbClr val="FF0000"/>
                  </a:solidFill>
                  <a:effectLst/>
                  <a:latin typeface="Arial" pitchFamily="34" charset="0"/>
                  <a:ea typeface="Times New Roman" pitchFamily="18" charset="0"/>
                  <a:cs typeface="Arial" pitchFamily="34" charset="0"/>
                </a:rPr>
                <a:t>Salaf</a:t>
              </a:r>
              <a:r>
                <a:rPr kumimoji="0" lang="en-US" sz="1100" b="1" i="0" u="none" strike="noStrike" cap="none" normalizeH="0" baseline="0" dirty="0" err="1" smtClean="0">
                  <a:ln>
                    <a:noFill/>
                  </a:ln>
                  <a:effectLst/>
                  <a:latin typeface="Arial" pitchFamily="34" charset="0"/>
                  <a:ea typeface="Times New Roman" pitchFamily="18" charset="0"/>
                  <a:cs typeface="Arial" pitchFamily="34" charset="0"/>
                </a:rPr>
                <a:t>ism</a:t>
              </a:r>
              <a:endParaRPr kumimoji="0" lang="en-US" sz="1100" b="1" i="0" u="none" strike="noStrike" cap="none" normalizeH="0" baseline="0" dirty="0" smtClean="0">
                <a:ln>
                  <a:noFill/>
                </a:ln>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100" b="1" i="0" u="none" strike="noStrike" cap="none" normalizeH="0" baseline="0" dirty="0" smtClean="0">
                <a:ln>
                  <a:noFill/>
                </a:ln>
                <a:solidFill>
                  <a:srgbClr val="FF0000"/>
                </a:solidFill>
                <a:effectLst/>
                <a:latin typeface="Arial" pitchFamily="34" charset="0"/>
                <a:cs typeface="Arial" pitchFamily="34" charset="0"/>
              </a:endParaRPr>
            </a:p>
          </p:txBody>
        </p:sp>
        <p:sp>
          <p:nvSpPr>
            <p:cNvPr id="25" name="Line 7"/>
            <p:cNvSpPr>
              <a:spLocks noChangeShapeType="1"/>
            </p:cNvSpPr>
            <p:nvPr/>
          </p:nvSpPr>
          <p:spPr bwMode="auto">
            <a:xfrm flipH="1">
              <a:off x="2974" y="-291"/>
              <a:ext cx="1410" cy="1120"/>
            </a:xfrm>
            <a:prstGeom prst="line">
              <a:avLst/>
            </a:prstGeom>
            <a:noFill/>
            <a:ln w="952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6" name="Text Box 6"/>
            <p:cNvSpPr txBox="1">
              <a:spLocks noChangeArrowheads="1"/>
            </p:cNvSpPr>
            <p:nvPr/>
          </p:nvSpPr>
          <p:spPr bwMode="auto">
            <a:xfrm>
              <a:off x="1118" y="3069"/>
              <a:ext cx="1699" cy="96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2060"/>
                  </a:solidFill>
                  <a:effectLst/>
                  <a:latin typeface="Arial" pitchFamily="34" charset="0"/>
                  <a:ea typeface="Times New Roman" pitchFamily="18" charset="0"/>
                  <a:cs typeface="Arial" pitchFamily="34" charset="0"/>
                </a:rPr>
                <a:t>Illuminative</a:t>
              </a:r>
              <a:endParaRPr kumimoji="0" lang="en-US" sz="1400" b="1" i="0" u="none" strike="noStrike" cap="none" normalizeH="0" baseline="0" dirty="0" smtClean="0">
                <a:ln>
                  <a:noFill/>
                </a:ln>
                <a:solidFill>
                  <a:srgbClr val="002060"/>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400" b="1" dirty="0" err="1" smtClean="0">
                  <a:solidFill>
                    <a:srgbClr val="002060"/>
                  </a:solidFill>
                  <a:latin typeface="Arial" pitchFamily="34" charset="0"/>
                  <a:cs typeface="Arial" pitchFamily="34" charset="0"/>
                </a:rPr>
                <a:t>Purgativa</a:t>
              </a:r>
              <a:endParaRPr lang="en-US" sz="1400" b="1" dirty="0" smtClean="0">
                <a:solidFill>
                  <a:srgbClr val="002060"/>
                </a:solidFill>
                <a:latin typeface="Arial" pitchFamily="34"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2060"/>
                  </a:solidFill>
                  <a:effectLst/>
                  <a:latin typeface="Arial" pitchFamily="34" charset="0"/>
                  <a:cs typeface="Arial" pitchFamily="34" charset="0"/>
                </a:rPr>
                <a:t>contemplative</a:t>
              </a:r>
            </a:p>
          </p:txBody>
        </p:sp>
        <p:sp>
          <p:nvSpPr>
            <p:cNvPr id="27" name="Text Box 5"/>
            <p:cNvSpPr txBox="1">
              <a:spLocks noChangeArrowheads="1"/>
            </p:cNvSpPr>
            <p:nvPr/>
          </p:nvSpPr>
          <p:spPr bwMode="auto">
            <a:xfrm>
              <a:off x="4071" y="3709"/>
              <a:ext cx="1880" cy="8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600" dirty="0" smtClean="0">
                  <a:latin typeface="Arial" pitchFamily="34" charset="0"/>
                  <a:cs typeface="Arial" pitchFamily="34" charset="0"/>
                </a:rPr>
                <a:t>Spiritual-based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28" name="Line 4"/>
            <p:cNvSpPr>
              <a:spLocks noChangeShapeType="1"/>
            </p:cNvSpPr>
            <p:nvPr/>
          </p:nvSpPr>
          <p:spPr bwMode="auto">
            <a:xfrm>
              <a:off x="5951" y="3869"/>
              <a:ext cx="627" cy="32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a:p>
          </p:txBody>
        </p:sp>
        <p:sp>
          <p:nvSpPr>
            <p:cNvPr id="29" name="Text Box 3"/>
            <p:cNvSpPr txBox="1">
              <a:spLocks noChangeArrowheads="1"/>
            </p:cNvSpPr>
            <p:nvPr/>
          </p:nvSpPr>
          <p:spPr bwMode="auto">
            <a:xfrm>
              <a:off x="6892" y="3869"/>
              <a:ext cx="1567" cy="64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Reform from below</a:t>
              </a:r>
              <a:endParaRPr kumimoji="0" lang="en-US" sz="1600" b="1" i="0" u="none" strike="noStrike" cap="none" normalizeH="0" baseline="0" dirty="0" smtClean="0">
                <a:ln>
                  <a:noFill/>
                </a:ln>
                <a:solidFill>
                  <a:schemeClr val="tx1"/>
                </a:solidFill>
                <a:effectLst/>
                <a:latin typeface="Arial" pitchFamily="34" charset="0"/>
                <a:cs typeface="Arial" pitchFamily="34" charset="0"/>
              </a:endParaRPr>
            </a:p>
          </p:txBody>
        </p:sp>
        <p:sp>
          <p:nvSpPr>
            <p:cNvPr id="30" name="AutoShape 2"/>
            <p:cNvSpPr>
              <a:spLocks/>
            </p:cNvSpPr>
            <p:nvPr/>
          </p:nvSpPr>
          <p:spPr bwMode="auto">
            <a:xfrm flipH="1" flipV="1">
              <a:off x="8763" y="2170"/>
              <a:ext cx="2664" cy="1920"/>
            </a:xfrm>
            <a:prstGeom prst="leftBracket">
              <a:avLst>
                <a:gd name="adj" fmla="val 8333"/>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grpSp>
      <p:sp>
        <p:nvSpPr>
          <p:cNvPr id="31" name="AutoShape 37"/>
          <p:cNvSpPr>
            <a:spLocks noChangeArrowheads="1"/>
          </p:cNvSpPr>
          <p:nvPr/>
        </p:nvSpPr>
        <p:spPr bwMode="auto">
          <a:xfrm>
            <a:off x="3061195" y="533401"/>
            <a:ext cx="3111005" cy="518876"/>
          </a:xfrm>
          <a:prstGeom prst="wedgeRectCallout">
            <a:avLst>
              <a:gd name="adj1" fmla="val -35926"/>
              <a:gd name="adj2" fmla="val 71005"/>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000" b="0" i="0" u="none" strike="noStrike" cap="none" normalizeH="0" baseline="0" dirty="0" smtClean="0">
                <a:ln>
                  <a:noFill/>
                </a:ln>
                <a:solidFill>
                  <a:srgbClr val="FF0000"/>
                </a:solidFill>
                <a:effectLst/>
                <a:latin typeface="Calibri" pitchFamily="34" charset="0"/>
                <a:cs typeface="Arial" pitchFamily="34" charset="0"/>
              </a:rPr>
              <a:t>Social Sciences: Secularism, Modernism, Capitalism, Darwinism</a:t>
            </a:r>
            <a:endParaRPr kumimoji="0" lang="id-ID" sz="1800" b="0" i="0" u="none" strike="noStrike" cap="none" normalizeH="0" baseline="0" dirty="0" smtClean="0">
              <a:ln>
                <a:noFill/>
              </a:ln>
              <a:solidFill>
                <a:srgbClr val="FF0000"/>
              </a:solidFill>
              <a:effectLst/>
              <a:latin typeface="Arial" pitchFamily="34" charset="0"/>
              <a:cs typeface="Arial" pitchFamily="34" charset="0"/>
            </a:endParaRPr>
          </a:p>
        </p:txBody>
      </p:sp>
    </p:spTree>
    <p:extLst>
      <p:ext uri="{BB962C8B-B14F-4D97-AF65-F5344CB8AC3E}">
        <p14:creationId xmlns:p14="http://schemas.microsoft.com/office/powerpoint/2010/main" val="161328394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 George Friedman: “</a:t>
            </a:r>
            <a:r>
              <a:rPr lang="en-US" i="1" dirty="0" smtClean="0"/>
              <a:t>…the United State is only at the beginning of its </a:t>
            </a:r>
            <a:r>
              <a:rPr lang="en-US" i="1" dirty="0" smtClean="0">
                <a:solidFill>
                  <a:srgbClr val="FF0000"/>
                </a:solidFill>
              </a:rPr>
              <a:t>power</a:t>
            </a:r>
            <a:r>
              <a:rPr lang="en-US" i="1" dirty="0" smtClean="0"/>
              <a:t>. The twenty-first century will be </a:t>
            </a:r>
            <a:r>
              <a:rPr lang="en-US" i="1" dirty="0" smtClean="0">
                <a:solidFill>
                  <a:srgbClr val="FF0000"/>
                </a:solidFill>
              </a:rPr>
              <a:t>the American century</a:t>
            </a:r>
            <a:r>
              <a:rPr lang="en-US" dirty="0" smtClean="0">
                <a:solidFill>
                  <a:srgbClr val="FF0000"/>
                </a:solidFill>
              </a:rPr>
              <a:t>.</a:t>
            </a:r>
            <a:r>
              <a:rPr lang="en-US" dirty="0" smtClean="0"/>
              <a:t>”</a:t>
            </a:r>
          </a:p>
          <a:p>
            <a:r>
              <a:rPr lang="en-US" dirty="0" err="1" smtClean="0"/>
              <a:t>Michio</a:t>
            </a:r>
            <a:r>
              <a:rPr lang="en-US" dirty="0" smtClean="0"/>
              <a:t> </a:t>
            </a:r>
            <a:r>
              <a:rPr lang="en-US" dirty="0" err="1" smtClean="0"/>
              <a:t>Kaku</a:t>
            </a:r>
            <a:r>
              <a:rPr lang="en-US" dirty="0" smtClean="0"/>
              <a:t>:</a:t>
            </a:r>
          </a:p>
          <a:p>
            <a:pPr>
              <a:buNone/>
            </a:pPr>
            <a:r>
              <a:rPr lang="en-US" dirty="0" smtClean="0"/>
              <a:t>	Now dare to imagine the world in the year 2100. </a:t>
            </a:r>
            <a:r>
              <a:rPr lang="en-US" i="1" dirty="0" smtClean="0">
                <a:solidFill>
                  <a:srgbClr val="FF0000"/>
                </a:solidFill>
              </a:rPr>
              <a:t>By 2100, our destiny is to become like the gods we once worshipped and feared. </a:t>
            </a:r>
            <a:r>
              <a:rPr lang="en-US" dirty="0" smtClean="0"/>
              <a:t>But our tools will not be magic wands and potions but the science of computer, nanotechnology, artificial intelligence, biotechnology, and most of all, the quantum theory, which is the foundation of the previous technologies.</a:t>
            </a:r>
          </a:p>
          <a:p>
            <a:endParaRPr lang="en-US" dirty="0" smtClean="0"/>
          </a:p>
          <a:p>
            <a:endParaRPr lang="en-US" dirty="0"/>
          </a:p>
        </p:txBody>
      </p:sp>
      <p:sp>
        <p:nvSpPr>
          <p:cNvPr id="3" name="Title 2"/>
          <p:cNvSpPr>
            <a:spLocks noGrp="1"/>
          </p:cNvSpPr>
          <p:nvPr>
            <p:ph type="title"/>
          </p:nvPr>
        </p:nvSpPr>
        <p:spPr/>
        <p:txBody>
          <a:bodyPr/>
          <a:lstStyle/>
          <a:p>
            <a:r>
              <a:rPr lang="en-US" dirty="0" err="1" smtClean="0"/>
              <a:t>Beberapa</a:t>
            </a:r>
            <a:r>
              <a:rPr lang="en-US" dirty="0" smtClean="0"/>
              <a:t> </a:t>
            </a:r>
            <a:r>
              <a:rPr lang="en-US" dirty="0" err="1" smtClean="0"/>
              <a:t>Renungan</a:t>
            </a:r>
            <a:r>
              <a:rPr lang="en-US" dirty="0" smtClean="0"/>
              <a:t> </a:t>
            </a:r>
            <a:r>
              <a:rPr lang="en-US" dirty="0" err="1" smtClean="0"/>
              <a:t>akhir</a:t>
            </a:r>
            <a:endParaRPr lang="en-US" dirty="0"/>
          </a:p>
        </p:txBody>
      </p:sp>
    </p:spTree>
    <p:extLst>
      <p:ext uri="{BB962C8B-B14F-4D97-AF65-F5344CB8AC3E}">
        <p14:creationId xmlns:p14="http://schemas.microsoft.com/office/powerpoint/2010/main" val="3279078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92500" lnSpcReduction="20000"/>
          </a:bodyPr>
          <a:lstStyle/>
          <a:p>
            <a:r>
              <a:rPr lang="en-US" i="1" dirty="0" smtClean="0"/>
              <a:t>If </a:t>
            </a:r>
            <a:r>
              <a:rPr lang="en-US" i="1" dirty="0" err="1" smtClean="0"/>
              <a:t>your’e</a:t>
            </a:r>
            <a:r>
              <a:rPr lang="en-US" i="1" dirty="0" smtClean="0"/>
              <a:t> not paying, you’re </a:t>
            </a:r>
            <a:r>
              <a:rPr lang="en-US" i="1" dirty="0" smtClean="0">
                <a:solidFill>
                  <a:srgbClr val="FF0000"/>
                </a:solidFill>
              </a:rPr>
              <a:t>the product </a:t>
            </a:r>
            <a:r>
              <a:rPr lang="en-US" dirty="0" smtClean="0"/>
              <a:t>(James Bartlett)</a:t>
            </a:r>
          </a:p>
          <a:p>
            <a:r>
              <a:rPr lang="en-US" i="1" dirty="0" smtClean="0"/>
              <a:t>“If you are not part of the answer, then you are part o </a:t>
            </a:r>
            <a:r>
              <a:rPr lang="en-US" i="1" dirty="0" smtClean="0">
                <a:solidFill>
                  <a:srgbClr val="FF0000"/>
                </a:solidFill>
              </a:rPr>
              <a:t>the problem</a:t>
            </a:r>
            <a:r>
              <a:rPr lang="en-US" i="1" dirty="0" smtClean="0"/>
              <a:t>“ (</a:t>
            </a:r>
            <a:r>
              <a:rPr lang="en-US" dirty="0" err="1" smtClean="0"/>
              <a:t>Rafi</a:t>
            </a:r>
            <a:r>
              <a:rPr lang="en-US" dirty="0" smtClean="0"/>
              <a:t> </a:t>
            </a:r>
            <a:r>
              <a:rPr lang="en-US" dirty="0" err="1" smtClean="0"/>
              <a:t>Eitan</a:t>
            </a:r>
            <a:r>
              <a:rPr lang="en-US" dirty="0" smtClean="0"/>
              <a:t>)</a:t>
            </a:r>
          </a:p>
          <a:p>
            <a:r>
              <a:rPr lang="en-US" i="1" dirty="0" smtClean="0"/>
              <a:t>“Compared with its millennial rival, Christendom, the world of Islam had become </a:t>
            </a:r>
            <a:r>
              <a:rPr lang="en-US" i="1" dirty="0" smtClean="0">
                <a:solidFill>
                  <a:srgbClr val="FF0000"/>
                </a:solidFill>
              </a:rPr>
              <a:t>poor, weak, and ignorance</a:t>
            </a:r>
            <a:r>
              <a:rPr lang="en-US" i="1" dirty="0" smtClean="0"/>
              <a:t>” (</a:t>
            </a:r>
            <a:r>
              <a:rPr lang="en-US" dirty="0" smtClean="0"/>
              <a:t>Bernard Lewis)</a:t>
            </a:r>
          </a:p>
          <a:p>
            <a:r>
              <a:rPr lang="en-US" i="1" dirty="0" smtClean="0"/>
              <a:t>“For  years Muhammad looked likely to go the way of most prophets, into ridicule, contempt, and oblivion but instead he united the Arabs. The caliphs who </a:t>
            </a:r>
            <a:r>
              <a:rPr lang="en-US" i="1" dirty="0" err="1" smtClean="0"/>
              <a:t>succeded</a:t>
            </a:r>
            <a:r>
              <a:rPr lang="en-US" i="1" dirty="0" smtClean="0"/>
              <a:t> him destroyed Persia, shattered Byzantium, and </a:t>
            </a:r>
            <a:r>
              <a:rPr lang="en-US" i="1" dirty="0" smtClean="0">
                <a:solidFill>
                  <a:srgbClr val="FF0000"/>
                </a:solidFill>
              </a:rPr>
              <a:t>split the West in two </a:t>
            </a:r>
            <a:r>
              <a:rPr lang="en-US" i="1" dirty="0" smtClean="0"/>
              <a:t>(</a:t>
            </a:r>
            <a:r>
              <a:rPr lang="en-US" dirty="0" smtClean="0"/>
              <a:t>Ian Morris)</a:t>
            </a:r>
          </a:p>
          <a:p>
            <a:r>
              <a:rPr lang="en-US" i="1" dirty="0" smtClean="0"/>
              <a:t>Islam rose when </a:t>
            </a:r>
            <a:r>
              <a:rPr lang="en-US" i="1" dirty="0" smtClean="0">
                <a:solidFill>
                  <a:srgbClr val="FF0000"/>
                </a:solidFill>
              </a:rPr>
              <a:t>Rome fell</a:t>
            </a:r>
            <a:r>
              <a:rPr lang="en-US" dirty="0" smtClean="0"/>
              <a:t>. (David L. Lewis)</a:t>
            </a:r>
          </a:p>
          <a:p>
            <a:r>
              <a:rPr lang="en-US" dirty="0" smtClean="0"/>
              <a:t>“</a:t>
            </a:r>
            <a:r>
              <a:rPr lang="en-US" i="1" dirty="0" smtClean="0"/>
              <a:t>What happens if a robot becomes as </a:t>
            </a:r>
            <a:r>
              <a:rPr lang="en-US" i="1" dirty="0" smtClean="0">
                <a:solidFill>
                  <a:srgbClr val="FF0000"/>
                </a:solidFill>
              </a:rPr>
              <a:t>intelligent</a:t>
            </a:r>
            <a:r>
              <a:rPr lang="en-US" i="1" dirty="0" smtClean="0"/>
              <a:t> as your spouse?” (</a:t>
            </a:r>
            <a:r>
              <a:rPr lang="en-US" dirty="0" err="1" smtClean="0"/>
              <a:t>M.Kaku</a:t>
            </a:r>
            <a:r>
              <a:rPr lang="en-US" dirty="0" smtClean="0"/>
              <a:t>)</a:t>
            </a:r>
          </a:p>
          <a:p>
            <a:pPr>
              <a:buNone/>
            </a:pPr>
            <a:endParaRPr lang="en-US" dirty="0"/>
          </a:p>
        </p:txBody>
      </p:sp>
    </p:spTree>
    <p:extLst>
      <p:ext uri="{BB962C8B-B14F-4D97-AF65-F5344CB8AC3E}">
        <p14:creationId xmlns:p14="http://schemas.microsoft.com/office/powerpoint/2010/main" val="32679180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1"/>
            <a:ext cx="7315200" cy="1066799"/>
          </a:xfrm>
        </p:spPr>
        <p:txBody>
          <a:bodyPr/>
          <a:lstStyle/>
          <a:p>
            <a:pPr algn="ctr"/>
            <a:r>
              <a:rPr lang="en-US" dirty="0" err="1" smtClean="0"/>
              <a:t>Terima</a:t>
            </a:r>
            <a:r>
              <a:rPr lang="en-US" dirty="0" smtClean="0"/>
              <a:t> </a:t>
            </a:r>
            <a:r>
              <a:rPr lang="en-US" dirty="0" err="1" smtClean="0"/>
              <a:t>Kasih</a:t>
            </a:r>
            <a:endParaRPr lang="id-ID" dirty="0"/>
          </a:p>
        </p:txBody>
      </p:sp>
      <p:pic>
        <p:nvPicPr>
          <p:cNvPr id="921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0" y="1447800"/>
            <a:ext cx="8991600" cy="541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27162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125</TotalTime>
  <Words>831</Words>
  <Application>Microsoft Office PowerPoint</Application>
  <PresentationFormat>On-screen Show (4:3)</PresentationFormat>
  <Paragraphs>348</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Apothecary</vt:lpstr>
      <vt:lpstr>TERORISME DAN HUBUNGANNYA DENGAN PERSAINGAN GLOBAL</vt:lpstr>
      <vt:lpstr>PowerPoint Presentation</vt:lpstr>
      <vt:lpstr>PowerPoint Presentation</vt:lpstr>
      <vt:lpstr>PowerPoint Presentation</vt:lpstr>
      <vt:lpstr>Peluru Peradaban</vt:lpstr>
      <vt:lpstr>Perang Kepentingan XXI</vt:lpstr>
      <vt:lpstr>Fase-Fase Perubahan Masyarakat</vt:lpstr>
      <vt:lpstr>PowerPoint Presentation</vt:lpstr>
      <vt:lpstr>Karakteristik zaman</vt:lpstr>
      <vt:lpstr>PowerPoint Presentation</vt:lpstr>
      <vt:lpstr>Contoh</vt:lpstr>
      <vt:lpstr>PowerPoint Presentation</vt:lpstr>
      <vt:lpstr>PowerPoint Presentation</vt:lpstr>
      <vt:lpstr>PowerPoint Presentation</vt:lpstr>
      <vt:lpstr>PowerPoint Presentation</vt:lpstr>
      <vt:lpstr>Bagaimana spirit bekerja?</vt:lpstr>
      <vt:lpstr>PowerPoint Presentation</vt:lpstr>
      <vt:lpstr>Clash of Values in Indonesia?</vt:lpstr>
      <vt:lpstr>Bagaimana Intelektual bekerja  </vt:lpstr>
      <vt:lpstr>Bagaimana …?</vt:lpstr>
      <vt:lpstr>Contoh: Konsep di Kalangan Sarjana</vt:lpstr>
      <vt:lpstr>Strategi di Dunia</vt:lpstr>
      <vt:lpstr>Contoh: Skenario</vt:lpstr>
      <vt:lpstr>KONSEP “WEIRD”</vt:lpstr>
      <vt:lpstr>Digital society: VIRTUAL RADICALISM?</vt:lpstr>
      <vt:lpstr>Harapan dan tantangan Indonesia</vt:lpstr>
      <vt:lpstr>Kenapa indonesia?</vt:lpstr>
      <vt:lpstr>Dua piramida kekuasaan di Indonesia</vt:lpstr>
      <vt:lpstr>Skenario Masa Depan Indonesia</vt:lpstr>
      <vt:lpstr>Multi-Layers Strategies on terrorist: Fricative approach</vt:lpstr>
      <vt:lpstr>Forensik ideologi </vt:lpstr>
      <vt:lpstr>Level Kesadaran</vt:lpstr>
      <vt:lpstr>Cara Mempengaruhi Pemikiran</vt:lpstr>
      <vt:lpstr>PowerPoint Presentation</vt:lpstr>
      <vt:lpstr>Beberapa Renungan akhir</vt:lpstr>
      <vt:lpstr>PowerPoint Presentation</vt:lpstr>
      <vt:lpstr>Terima Kasih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TERORISME DAN HUBUNGANNYA DENGAN PERSAINGAN GLOBAL</dc:title>
  <dc:creator>Dell</dc:creator>
  <cp:lastModifiedBy>Dell</cp:lastModifiedBy>
  <cp:revision>23</cp:revision>
  <dcterms:created xsi:type="dcterms:W3CDTF">2017-05-03T03:08:58Z</dcterms:created>
  <dcterms:modified xsi:type="dcterms:W3CDTF">2017-05-03T23:58:10Z</dcterms:modified>
</cp:coreProperties>
</file>