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80" r:id="rId3"/>
    <p:sldId id="281" r:id="rId4"/>
    <p:sldId id="282" r:id="rId5"/>
    <p:sldId id="270" r:id="rId6"/>
    <p:sldId id="272" r:id="rId7"/>
    <p:sldId id="274" r:id="rId8"/>
    <p:sldId id="276" r:id="rId9"/>
    <p:sldId id="259" r:id="rId10"/>
    <p:sldId id="260" r:id="rId11"/>
    <p:sldId id="261" r:id="rId12"/>
    <p:sldId id="262" r:id="rId13"/>
    <p:sldId id="264" r:id="rId14"/>
    <p:sldId id="268" r:id="rId15"/>
    <p:sldId id="284" r:id="rId16"/>
    <p:sldId id="278" r:id="rId17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A09C90-6029-4CE5-85A9-CECE1ED29ED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503641-FF22-4644-BB66-823939CADA87}">
      <dgm:prSet phldrT="[Text]" custT="1"/>
      <dgm:spPr/>
      <dgm:t>
        <a:bodyPr/>
        <a:lstStyle/>
        <a:p>
          <a:r>
            <a:rPr lang="en-US" sz="2400" dirty="0" err="1" smtClean="0">
              <a:solidFill>
                <a:srgbClr val="FF0000"/>
              </a:solidFill>
              <a:latin typeface="High Tower Text" pitchFamily="18" charset="0"/>
            </a:rPr>
            <a:t>Pola</a:t>
          </a:r>
          <a:r>
            <a:rPr lang="en-US" sz="2400" dirty="0" smtClean="0">
              <a:solidFill>
                <a:srgbClr val="FF0000"/>
              </a:solidFill>
              <a:latin typeface="High Tower Text" pitchFamily="18" charset="0"/>
            </a:rPr>
            <a:t> </a:t>
          </a:r>
          <a:r>
            <a:rPr lang="en-US" sz="2400" dirty="0" err="1" smtClean="0">
              <a:solidFill>
                <a:srgbClr val="FF0000"/>
              </a:solidFill>
              <a:latin typeface="High Tower Text" pitchFamily="18" charset="0"/>
            </a:rPr>
            <a:t>Pikir</a:t>
          </a:r>
          <a:r>
            <a:rPr lang="en-US" sz="2400" dirty="0" smtClean="0">
              <a:solidFill>
                <a:srgbClr val="FF0000"/>
              </a:solidFill>
              <a:latin typeface="High Tower Text" pitchFamily="18" charset="0"/>
            </a:rPr>
            <a:t> </a:t>
          </a:r>
          <a:r>
            <a:rPr lang="en-US" sz="2400" dirty="0" err="1" smtClean="0">
              <a:solidFill>
                <a:srgbClr val="FF0000"/>
              </a:solidFill>
              <a:latin typeface="High Tower Text" pitchFamily="18" charset="0"/>
            </a:rPr>
            <a:t>dan</a:t>
          </a:r>
          <a:r>
            <a:rPr lang="en-US" sz="2400" dirty="0" smtClean="0">
              <a:solidFill>
                <a:srgbClr val="FF0000"/>
              </a:solidFill>
              <a:latin typeface="High Tower Text" pitchFamily="18" charset="0"/>
            </a:rPr>
            <a:t> </a:t>
          </a:r>
          <a:r>
            <a:rPr lang="en-US" sz="2400" dirty="0" err="1" smtClean="0">
              <a:solidFill>
                <a:srgbClr val="FF0000"/>
              </a:solidFill>
              <a:latin typeface="High Tower Text" pitchFamily="18" charset="0"/>
            </a:rPr>
            <a:t>Pengaruhnya</a:t>
          </a:r>
          <a:r>
            <a:rPr lang="en-US" sz="2400" dirty="0" smtClean="0">
              <a:solidFill>
                <a:srgbClr val="FF0000"/>
              </a:solidFill>
              <a:latin typeface="High Tower Text" pitchFamily="18" charset="0"/>
            </a:rPr>
            <a:t> </a:t>
          </a:r>
          <a:r>
            <a:rPr lang="en-US" sz="2400" dirty="0" err="1" smtClean="0">
              <a:solidFill>
                <a:srgbClr val="FF0000"/>
              </a:solidFill>
              <a:latin typeface="High Tower Text" pitchFamily="18" charset="0"/>
            </a:rPr>
            <a:t>terhadap</a:t>
          </a:r>
          <a:r>
            <a:rPr lang="en-US" sz="2400" dirty="0" smtClean="0">
              <a:solidFill>
                <a:srgbClr val="FF0000"/>
              </a:solidFill>
              <a:latin typeface="High Tower Text" pitchFamily="18" charset="0"/>
            </a:rPr>
            <a:t> </a:t>
          </a:r>
          <a:r>
            <a:rPr lang="en-US" sz="2400" dirty="0" err="1" smtClean="0">
              <a:solidFill>
                <a:srgbClr val="FF0000"/>
              </a:solidFill>
              <a:latin typeface="High Tower Text" pitchFamily="18" charset="0"/>
            </a:rPr>
            <a:t>Keamanan</a:t>
          </a:r>
          <a:r>
            <a:rPr lang="en-US" sz="2400" dirty="0" smtClean="0">
              <a:solidFill>
                <a:srgbClr val="FF0000"/>
              </a:solidFill>
              <a:latin typeface="High Tower Text" pitchFamily="18" charset="0"/>
            </a:rPr>
            <a:t> Negara</a:t>
          </a:r>
          <a:endParaRPr lang="en-US" sz="2400" dirty="0">
            <a:solidFill>
              <a:srgbClr val="FF0000"/>
            </a:solidFill>
            <a:latin typeface="High Tower Text" pitchFamily="18" charset="0"/>
          </a:endParaRPr>
        </a:p>
      </dgm:t>
    </dgm:pt>
    <dgm:pt modelId="{74A92719-3CF7-41FE-875E-3153A8905BAD}" type="parTrans" cxnId="{95E844DA-662B-4353-8777-A61E79A38893}">
      <dgm:prSet/>
      <dgm:spPr/>
      <dgm:t>
        <a:bodyPr/>
        <a:lstStyle/>
        <a:p>
          <a:endParaRPr lang="en-US"/>
        </a:p>
      </dgm:t>
    </dgm:pt>
    <dgm:pt modelId="{3FE86526-9C8A-459E-A1EA-23CC626EA858}" type="sibTrans" cxnId="{95E844DA-662B-4353-8777-A61E79A38893}">
      <dgm:prSet/>
      <dgm:spPr/>
      <dgm:t>
        <a:bodyPr/>
        <a:lstStyle/>
        <a:p>
          <a:endParaRPr lang="en-US"/>
        </a:p>
      </dgm:t>
    </dgm:pt>
    <dgm:pt modelId="{C3FC3769-99B3-48A3-8130-554827F67E70}">
      <dgm:prSet phldrT="[Text]" custT="1"/>
      <dgm:spPr/>
      <dgm:t>
        <a:bodyPr/>
        <a:lstStyle/>
        <a:p>
          <a:r>
            <a:rPr lang="en-US" sz="1600" dirty="0" smtClean="0">
              <a:latin typeface="High Tower Text" pitchFamily="18" charset="0"/>
            </a:rPr>
            <a:t>K</a:t>
          </a:r>
          <a:r>
            <a:rPr lang="id-ID" sz="1600" dirty="0" smtClean="0">
              <a:latin typeface="High Tower Text" pitchFamily="18" charset="0"/>
            </a:rPr>
            <a:t>osmolog</a:t>
          </a:r>
          <a:r>
            <a:rPr lang="en-US" sz="1600" dirty="0" smtClean="0">
              <a:latin typeface="High Tower Text" pitchFamily="18" charset="0"/>
            </a:rPr>
            <a:t>i</a:t>
          </a:r>
          <a:endParaRPr lang="en-US" sz="1600" dirty="0">
            <a:latin typeface="High Tower Text" pitchFamily="18" charset="0"/>
          </a:endParaRPr>
        </a:p>
      </dgm:t>
    </dgm:pt>
    <dgm:pt modelId="{05306480-2959-4613-AE4E-04DFFFC98EA3}" type="parTrans" cxnId="{6A8FA7F6-43BB-4883-87B2-C3E54D952580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15B195E9-D5A7-49D8-BB08-46204F6E43C5}" type="sibTrans" cxnId="{6A8FA7F6-43BB-4883-87B2-C3E54D952580}">
      <dgm:prSet/>
      <dgm:spPr/>
      <dgm:t>
        <a:bodyPr/>
        <a:lstStyle/>
        <a:p>
          <a:endParaRPr lang="en-US"/>
        </a:p>
      </dgm:t>
    </dgm:pt>
    <dgm:pt modelId="{91B5B268-7628-4E65-85DE-3F376D5B23E9}">
      <dgm:prSet phldrT="[Text]" custT="1"/>
      <dgm:spPr/>
      <dgm:t>
        <a:bodyPr/>
        <a:lstStyle/>
        <a:p>
          <a:r>
            <a:rPr lang="en-US" sz="1600" dirty="0" err="1" smtClean="0">
              <a:latin typeface="High Tower Text" pitchFamily="18" charset="0"/>
            </a:rPr>
            <a:t>Makro</a:t>
          </a:r>
          <a:r>
            <a:rPr lang="en-US" sz="1600" dirty="0" smtClean="0">
              <a:latin typeface="High Tower Text" pitchFamily="18" charset="0"/>
            </a:rPr>
            <a:t> </a:t>
          </a:r>
          <a:r>
            <a:rPr lang="en-US" sz="1600" dirty="0" err="1" smtClean="0">
              <a:latin typeface="High Tower Text" pitchFamily="18" charset="0"/>
            </a:rPr>
            <a:t>dan</a:t>
          </a:r>
          <a:r>
            <a:rPr lang="en-US" sz="1600" dirty="0" smtClean="0">
              <a:latin typeface="High Tower Text" pitchFamily="18" charset="0"/>
            </a:rPr>
            <a:t> </a:t>
          </a:r>
          <a:r>
            <a:rPr lang="en-US" sz="1600" dirty="0" err="1" smtClean="0">
              <a:latin typeface="High Tower Text" pitchFamily="18" charset="0"/>
            </a:rPr>
            <a:t>Mikro</a:t>
          </a:r>
          <a:r>
            <a:rPr lang="en-US" sz="1600" dirty="0" smtClean="0">
              <a:latin typeface="High Tower Text" pitchFamily="18" charset="0"/>
            </a:rPr>
            <a:t> </a:t>
          </a:r>
          <a:r>
            <a:rPr lang="en-US" sz="1600" dirty="0" err="1" smtClean="0">
              <a:latin typeface="High Tower Text" pitchFamily="18" charset="0"/>
            </a:rPr>
            <a:t>Kosmos</a:t>
          </a:r>
          <a:endParaRPr lang="en-US" sz="1600" dirty="0">
            <a:latin typeface="High Tower Text" pitchFamily="18" charset="0"/>
          </a:endParaRPr>
        </a:p>
      </dgm:t>
    </dgm:pt>
    <dgm:pt modelId="{CE697DF1-940A-4096-A2F8-E62B08AE8034}" type="parTrans" cxnId="{D59CA33D-67F5-4ED5-A992-7F69C0769B85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D4F1B772-C97B-498E-B2A3-61594DEB0301}" type="sibTrans" cxnId="{D59CA33D-67F5-4ED5-A992-7F69C0769B85}">
      <dgm:prSet/>
      <dgm:spPr/>
      <dgm:t>
        <a:bodyPr/>
        <a:lstStyle/>
        <a:p>
          <a:endParaRPr lang="en-US"/>
        </a:p>
      </dgm:t>
    </dgm:pt>
    <dgm:pt modelId="{8A6AB8FC-026F-4817-884D-48C7EE7A507F}">
      <dgm:prSet phldrT="[Text]" custT="1"/>
      <dgm:spPr/>
      <dgm:t>
        <a:bodyPr/>
        <a:lstStyle/>
        <a:p>
          <a:r>
            <a:rPr lang="en-US" sz="1600" dirty="0" smtClean="0">
              <a:latin typeface="High Tower Text" pitchFamily="18" charset="0"/>
            </a:rPr>
            <a:t>Spirit </a:t>
          </a:r>
          <a:endParaRPr lang="en-US" sz="1600" dirty="0">
            <a:latin typeface="High Tower Text" pitchFamily="18" charset="0"/>
          </a:endParaRPr>
        </a:p>
      </dgm:t>
    </dgm:pt>
    <dgm:pt modelId="{83571908-182E-40BC-99EC-EC10F0F9E5B0}" type="parTrans" cxnId="{2110BCD9-7951-4F49-97CC-84F0CB8F9115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B5FB8E01-F50E-490D-8908-51FC451DE717}" type="sibTrans" cxnId="{2110BCD9-7951-4F49-97CC-84F0CB8F9115}">
      <dgm:prSet/>
      <dgm:spPr/>
      <dgm:t>
        <a:bodyPr/>
        <a:lstStyle/>
        <a:p>
          <a:endParaRPr lang="en-US"/>
        </a:p>
      </dgm:t>
    </dgm:pt>
    <dgm:pt modelId="{07B13759-7CFB-4109-AF77-2AE4B78B15B5}">
      <dgm:prSet phldrT="[Text]" custT="1"/>
      <dgm:spPr/>
      <dgm:t>
        <a:bodyPr/>
        <a:lstStyle/>
        <a:p>
          <a:r>
            <a:rPr lang="en-US" sz="1600" dirty="0" err="1" smtClean="0">
              <a:latin typeface="High Tower Text" pitchFamily="18" charset="0"/>
            </a:rPr>
            <a:t>Jiwa</a:t>
          </a:r>
          <a:r>
            <a:rPr lang="en-US" sz="1600" dirty="0" smtClean="0">
              <a:latin typeface="High Tower Text" pitchFamily="18" charset="0"/>
            </a:rPr>
            <a:t> Negara</a:t>
          </a:r>
          <a:endParaRPr lang="en-US" sz="1600" dirty="0">
            <a:latin typeface="High Tower Text" pitchFamily="18" charset="0"/>
          </a:endParaRPr>
        </a:p>
      </dgm:t>
    </dgm:pt>
    <dgm:pt modelId="{AB187B86-D0F5-4B65-9232-60732987E480}" type="parTrans" cxnId="{CADC80C0-8E20-4196-95FB-7F259A6FCBAA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39638047-4581-4B7B-8F00-4768798C41F2}" type="sibTrans" cxnId="{CADC80C0-8E20-4196-95FB-7F259A6FCBAA}">
      <dgm:prSet/>
      <dgm:spPr/>
      <dgm:t>
        <a:bodyPr/>
        <a:lstStyle/>
        <a:p>
          <a:endParaRPr lang="en-US"/>
        </a:p>
      </dgm:t>
    </dgm:pt>
    <dgm:pt modelId="{7A5CD772-8DC4-4A41-91FB-438C9CA2A41C}">
      <dgm:prSet custT="1"/>
      <dgm:spPr/>
      <dgm:t>
        <a:bodyPr/>
        <a:lstStyle/>
        <a:p>
          <a:r>
            <a:rPr lang="en-US" sz="1600" dirty="0" err="1" smtClean="0">
              <a:latin typeface="High Tower Text" pitchFamily="18" charset="0"/>
            </a:rPr>
            <a:t>Ideologi</a:t>
          </a:r>
          <a:endParaRPr lang="en-US" sz="1600" dirty="0">
            <a:latin typeface="High Tower Text" pitchFamily="18" charset="0"/>
          </a:endParaRPr>
        </a:p>
      </dgm:t>
    </dgm:pt>
    <dgm:pt modelId="{ACF7DFDA-8F46-4659-A7FB-75C3DA651137}" type="parTrans" cxnId="{D9E9F6BA-B603-494C-82E1-B39CA5D2D745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146590AE-0C58-4532-9444-52B5A1F7E3C1}" type="sibTrans" cxnId="{D9E9F6BA-B603-494C-82E1-B39CA5D2D745}">
      <dgm:prSet/>
      <dgm:spPr/>
      <dgm:t>
        <a:bodyPr/>
        <a:lstStyle/>
        <a:p>
          <a:endParaRPr lang="en-US"/>
        </a:p>
      </dgm:t>
    </dgm:pt>
    <dgm:pt modelId="{CF8CC4E4-03F0-4864-A8D5-7F502A023EF0}">
      <dgm:prSet custT="1"/>
      <dgm:spPr/>
      <dgm:t>
        <a:bodyPr/>
        <a:lstStyle/>
        <a:p>
          <a:r>
            <a:rPr lang="en-US" sz="1600" dirty="0" err="1" smtClean="0">
              <a:latin typeface="High Tower Text" pitchFamily="18" charset="0"/>
            </a:rPr>
            <a:t>Ilmu</a:t>
          </a:r>
          <a:r>
            <a:rPr lang="en-US" sz="1600" dirty="0" smtClean="0">
              <a:latin typeface="High Tower Text" pitchFamily="18" charset="0"/>
            </a:rPr>
            <a:t> </a:t>
          </a:r>
          <a:r>
            <a:rPr lang="en-US" sz="1600" dirty="0" err="1" smtClean="0">
              <a:latin typeface="High Tower Text" pitchFamily="18" charset="0"/>
            </a:rPr>
            <a:t>Pengetahuan</a:t>
          </a:r>
          <a:r>
            <a:rPr lang="en-US" sz="1600" dirty="0" smtClean="0">
              <a:latin typeface="High Tower Text" pitchFamily="18" charset="0"/>
            </a:rPr>
            <a:t> </a:t>
          </a:r>
          <a:endParaRPr lang="en-US" sz="1600" dirty="0">
            <a:latin typeface="High Tower Text" pitchFamily="18" charset="0"/>
          </a:endParaRPr>
        </a:p>
      </dgm:t>
    </dgm:pt>
    <dgm:pt modelId="{ABB0D936-FFBB-4036-881B-7386DE476AC5}" type="parTrans" cxnId="{F236A0AE-A37B-4B28-8C6B-02C68C98350D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7F219E44-925E-4BF0-B2CF-7A53BD9DC2FE}" type="sibTrans" cxnId="{F236A0AE-A37B-4B28-8C6B-02C68C98350D}">
      <dgm:prSet/>
      <dgm:spPr/>
      <dgm:t>
        <a:bodyPr/>
        <a:lstStyle/>
        <a:p>
          <a:endParaRPr lang="en-US"/>
        </a:p>
      </dgm:t>
    </dgm:pt>
    <dgm:pt modelId="{C846A7C2-CAF2-4D6A-8878-ED065C61225F}">
      <dgm:prSet custT="1"/>
      <dgm:spPr/>
      <dgm:t>
        <a:bodyPr/>
        <a:lstStyle/>
        <a:p>
          <a:r>
            <a:rPr lang="en-US" sz="1600" dirty="0" err="1" smtClean="0">
              <a:latin typeface="High Tower Text" pitchFamily="18" charset="0"/>
            </a:rPr>
            <a:t>Rekayasa</a:t>
          </a:r>
          <a:r>
            <a:rPr lang="en-US" sz="1600" dirty="0" smtClean="0">
              <a:latin typeface="High Tower Text" pitchFamily="18" charset="0"/>
            </a:rPr>
            <a:t> </a:t>
          </a:r>
          <a:r>
            <a:rPr lang="en-US" sz="1600" dirty="0" err="1" smtClean="0">
              <a:latin typeface="High Tower Text" pitchFamily="18" charset="0"/>
            </a:rPr>
            <a:t>Sosial</a:t>
          </a:r>
          <a:endParaRPr lang="en-US" sz="1600" dirty="0">
            <a:latin typeface="High Tower Text" pitchFamily="18" charset="0"/>
          </a:endParaRPr>
        </a:p>
      </dgm:t>
    </dgm:pt>
    <dgm:pt modelId="{4D855C5C-5169-49B0-BDD8-8B250B9DD61A}" type="parTrans" cxnId="{18FE1194-9B15-4E68-B845-D5E5A44ACDA7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38FB586A-9B87-4F2B-B023-2FD07F187CFF}" type="sibTrans" cxnId="{18FE1194-9B15-4E68-B845-D5E5A44ACDA7}">
      <dgm:prSet/>
      <dgm:spPr/>
      <dgm:t>
        <a:bodyPr/>
        <a:lstStyle/>
        <a:p>
          <a:endParaRPr lang="en-US"/>
        </a:p>
      </dgm:t>
    </dgm:pt>
    <dgm:pt modelId="{9BE1B82A-67F6-486E-A928-BABBD36FD8CE}">
      <dgm:prSet custT="1"/>
      <dgm:spPr/>
      <dgm:t>
        <a:bodyPr/>
        <a:lstStyle/>
        <a:p>
          <a:r>
            <a:rPr lang="en-US" sz="1600" dirty="0" err="1" smtClean="0">
              <a:latin typeface="High Tower Text" pitchFamily="18" charset="0"/>
            </a:rPr>
            <a:t>Kebijakan</a:t>
          </a:r>
          <a:r>
            <a:rPr lang="en-US" sz="1600" dirty="0" smtClean="0">
              <a:latin typeface="High Tower Text" pitchFamily="18" charset="0"/>
            </a:rPr>
            <a:t> Negara</a:t>
          </a:r>
          <a:endParaRPr lang="en-US" sz="1600" dirty="0">
            <a:latin typeface="High Tower Text" pitchFamily="18" charset="0"/>
          </a:endParaRPr>
        </a:p>
      </dgm:t>
    </dgm:pt>
    <dgm:pt modelId="{5649ADCE-2FBA-4793-A50C-9F6E0A2265AF}" type="parTrans" cxnId="{9FF5C331-C25B-4B2A-8A0C-760868861BE7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7489929A-98FE-48DD-A026-2D3CCB4662DB}" type="sibTrans" cxnId="{9FF5C331-C25B-4B2A-8A0C-760868861BE7}">
      <dgm:prSet/>
      <dgm:spPr/>
      <dgm:t>
        <a:bodyPr/>
        <a:lstStyle/>
        <a:p>
          <a:endParaRPr lang="en-US"/>
        </a:p>
      </dgm:t>
    </dgm:pt>
    <dgm:pt modelId="{D0A8398C-9D63-4D6D-A041-A59A47D50348}">
      <dgm:prSet custT="1"/>
      <dgm:spPr/>
      <dgm:t>
        <a:bodyPr/>
        <a:lstStyle/>
        <a:p>
          <a:r>
            <a:rPr lang="en-US" sz="1600" dirty="0" err="1" smtClean="0">
              <a:latin typeface="High Tower Text" pitchFamily="18" charset="0"/>
            </a:rPr>
            <a:t>Sistem</a:t>
          </a:r>
          <a:r>
            <a:rPr lang="en-US" sz="1600" dirty="0" smtClean="0">
              <a:latin typeface="High Tower Text" pitchFamily="18" charset="0"/>
            </a:rPr>
            <a:t> </a:t>
          </a:r>
          <a:r>
            <a:rPr lang="en-US" sz="1600" dirty="0" err="1" smtClean="0">
              <a:latin typeface="High Tower Text" pitchFamily="18" charset="0"/>
            </a:rPr>
            <a:t>Berpikir</a:t>
          </a:r>
          <a:endParaRPr lang="en-US" sz="1600" dirty="0">
            <a:latin typeface="High Tower Text" pitchFamily="18" charset="0"/>
          </a:endParaRPr>
        </a:p>
      </dgm:t>
    </dgm:pt>
    <dgm:pt modelId="{92BBA06E-B6A3-4860-BDC6-E57C3123B847}" type="parTrans" cxnId="{8B7E8D79-F04E-483E-8A8B-338335219CD2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87D28BB6-B28A-4B34-BA91-F8B1131102B6}" type="sibTrans" cxnId="{8B7E8D79-F04E-483E-8A8B-338335219CD2}">
      <dgm:prSet/>
      <dgm:spPr/>
      <dgm:t>
        <a:bodyPr/>
        <a:lstStyle/>
        <a:p>
          <a:endParaRPr lang="en-US"/>
        </a:p>
      </dgm:t>
    </dgm:pt>
    <dgm:pt modelId="{CE1E9150-3DFF-4E8A-B1B9-E854896976D4}">
      <dgm:prSet custT="1"/>
      <dgm:spPr/>
      <dgm:t>
        <a:bodyPr/>
        <a:lstStyle/>
        <a:p>
          <a:r>
            <a:rPr lang="en-US" sz="1600" dirty="0" err="1" smtClean="0">
              <a:latin typeface="High Tower Text" pitchFamily="18" charset="0"/>
            </a:rPr>
            <a:t>Pikiran</a:t>
          </a:r>
          <a:r>
            <a:rPr lang="en-US" sz="1600" dirty="0" smtClean="0">
              <a:latin typeface="High Tower Text" pitchFamily="18" charset="0"/>
            </a:rPr>
            <a:t> </a:t>
          </a:r>
          <a:r>
            <a:rPr lang="en-US" sz="1600" dirty="0" err="1" smtClean="0">
              <a:latin typeface="High Tower Text" pitchFamily="18" charset="0"/>
            </a:rPr>
            <a:t>Kosmik</a:t>
          </a:r>
          <a:endParaRPr lang="en-US" sz="1600" dirty="0">
            <a:latin typeface="High Tower Text" pitchFamily="18" charset="0"/>
          </a:endParaRPr>
        </a:p>
      </dgm:t>
    </dgm:pt>
    <dgm:pt modelId="{FFA3894A-8231-4CDF-A4C3-23329B76E10A}" type="parTrans" cxnId="{9B13234E-C42C-49C6-9FF2-33BE89F29BAD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4C32A03D-78FA-4F6B-BCFA-68B50BBA57D2}" type="sibTrans" cxnId="{9B13234E-C42C-49C6-9FF2-33BE89F29BAD}">
      <dgm:prSet/>
      <dgm:spPr/>
      <dgm:t>
        <a:bodyPr/>
        <a:lstStyle/>
        <a:p>
          <a:endParaRPr lang="en-US"/>
        </a:p>
      </dgm:t>
    </dgm:pt>
    <dgm:pt modelId="{53FEE02D-CCD2-4721-9FEB-733D3295C465}">
      <dgm:prSet custT="1"/>
      <dgm:spPr/>
      <dgm:t>
        <a:bodyPr/>
        <a:lstStyle/>
        <a:p>
          <a:r>
            <a:rPr lang="en-US" sz="1600" dirty="0" err="1" smtClean="0">
              <a:latin typeface="High Tower Text" pitchFamily="18" charset="0"/>
            </a:rPr>
            <a:t>Kontrol</a:t>
          </a:r>
          <a:r>
            <a:rPr lang="en-US" sz="1600" dirty="0" smtClean="0">
              <a:latin typeface="High Tower Text" pitchFamily="18" charset="0"/>
            </a:rPr>
            <a:t> </a:t>
          </a:r>
          <a:r>
            <a:rPr lang="en-US" sz="1600" dirty="0" err="1" smtClean="0">
              <a:latin typeface="High Tower Text" pitchFamily="18" charset="0"/>
            </a:rPr>
            <a:t>Pikiran</a:t>
          </a:r>
          <a:r>
            <a:rPr lang="en-US" sz="1600" dirty="0" smtClean="0">
              <a:latin typeface="High Tower Text" pitchFamily="18" charset="0"/>
            </a:rPr>
            <a:t> </a:t>
          </a:r>
          <a:endParaRPr lang="id-ID" sz="1600" dirty="0" smtClean="0">
            <a:latin typeface="High Tower Text" pitchFamily="18" charset="0"/>
          </a:endParaRPr>
        </a:p>
      </dgm:t>
    </dgm:pt>
    <dgm:pt modelId="{EFB58BE0-A662-465D-BD8E-CBA4209117E3}" type="parTrans" cxnId="{BD1AE01B-D4EB-40AC-919F-0DC9AB2704BA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8C91AC29-1221-45C8-95D7-19B354F8B59F}" type="sibTrans" cxnId="{BD1AE01B-D4EB-40AC-919F-0DC9AB2704BA}">
      <dgm:prSet/>
      <dgm:spPr/>
      <dgm:t>
        <a:bodyPr/>
        <a:lstStyle/>
        <a:p>
          <a:endParaRPr lang="en-US"/>
        </a:p>
      </dgm:t>
    </dgm:pt>
    <dgm:pt modelId="{972DE825-501B-4DAE-9E1A-9980F3393D39}">
      <dgm:prSet custT="1"/>
      <dgm:spPr/>
      <dgm:t>
        <a:bodyPr/>
        <a:lstStyle/>
        <a:p>
          <a:r>
            <a:rPr lang="en-US" sz="1600" dirty="0" err="1" smtClean="0">
              <a:latin typeface="High Tower Text" pitchFamily="18" charset="0"/>
            </a:rPr>
            <a:t>Pertahanan</a:t>
          </a:r>
          <a:r>
            <a:rPr lang="en-US" sz="1600" dirty="0" smtClean="0">
              <a:latin typeface="High Tower Text" pitchFamily="18" charset="0"/>
            </a:rPr>
            <a:t> </a:t>
          </a:r>
          <a:r>
            <a:rPr lang="en-US" sz="1600" dirty="0" err="1" smtClean="0">
              <a:latin typeface="High Tower Text" pitchFamily="18" charset="0"/>
            </a:rPr>
            <a:t>dan</a:t>
          </a:r>
          <a:r>
            <a:rPr lang="en-US" sz="1600" dirty="0" smtClean="0">
              <a:latin typeface="High Tower Text" pitchFamily="18" charset="0"/>
            </a:rPr>
            <a:t> </a:t>
          </a:r>
          <a:r>
            <a:rPr lang="en-US" sz="1600" dirty="0" err="1" smtClean="0">
              <a:latin typeface="High Tower Text" pitchFamily="18" charset="0"/>
            </a:rPr>
            <a:t>Keamanan</a:t>
          </a:r>
          <a:endParaRPr lang="en-US" sz="1600" dirty="0">
            <a:latin typeface="High Tower Text" pitchFamily="18" charset="0"/>
          </a:endParaRPr>
        </a:p>
      </dgm:t>
    </dgm:pt>
    <dgm:pt modelId="{B31667C4-A076-4734-9F15-F623A9F3F7DB}" type="parTrans" cxnId="{0BC32A7E-6E96-4BD1-B869-D6299C752252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F636D462-A572-4490-876A-CDCB28DD4262}" type="sibTrans" cxnId="{0BC32A7E-6E96-4BD1-B869-D6299C752252}">
      <dgm:prSet/>
      <dgm:spPr/>
      <dgm:t>
        <a:bodyPr/>
        <a:lstStyle/>
        <a:p>
          <a:endParaRPr lang="en-US"/>
        </a:p>
      </dgm:t>
    </dgm:pt>
    <dgm:pt modelId="{D98E0065-B893-4D26-933A-E8AEAC212C29}">
      <dgm:prSet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Perang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Kosmik</a:t>
          </a:r>
          <a:endParaRPr lang="id-ID" dirty="0">
            <a:solidFill>
              <a:srgbClr val="FF0000"/>
            </a:solidFill>
          </a:endParaRPr>
        </a:p>
      </dgm:t>
    </dgm:pt>
    <dgm:pt modelId="{77FF9710-679A-4577-9DB9-0D3218DC9562}" type="parTrans" cxnId="{880A70C9-95C2-41C7-B39D-3BF469A14F9C}">
      <dgm:prSet/>
      <dgm:spPr/>
      <dgm:t>
        <a:bodyPr/>
        <a:lstStyle/>
        <a:p>
          <a:endParaRPr lang="id-ID"/>
        </a:p>
      </dgm:t>
    </dgm:pt>
    <dgm:pt modelId="{FB0E484F-A799-4CE9-9BDF-A52786A51007}" type="sibTrans" cxnId="{880A70C9-95C2-41C7-B39D-3BF469A14F9C}">
      <dgm:prSet/>
      <dgm:spPr/>
      <dgm:t>
        <a:bodyPr/>
        <a:lstStyle/>
        <a:p>
          <a:endParaRPr lang="id-ID"/>
        </a:p>
      </dgm:t>
    </dgm:pt>
    <dgm:pt modelId="{972FCF3C-A0D0-419D-9324-BBB1818FDAED}">
      <dgm:prSet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Perang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Hibrida</a:t>
          </a:r>
          <a:endParaRPr lang="id-ID" dirty="0">
            <a:solidFill>
              <a:srgbClr val="FF0000"/>
            </a:solidFill>
          </a:endParaRPr>
        </a:p>
      </dgm:t>
    </dgm:pt>
    <dgm:pt modelId="{13B72583-09A0-4A23-A283-DEFDB3E90914}" type="parTrans" cxnId="{16860E52-1FFC-4FB0-B594-F63E1DD6AE09}">
      <dgm:prSet/>
      <dgm:spPr/>
      <dgm:t>
        <a:bodyPr/>
        <a:lstStyle/>
        <a:p>
          <a:endParaRPr lang="id-ID"/>
        </a:p>
      </dgm:t>
    </dgm:pt>
    <dgm:pt modelId="{D21A3D79-7B03-461A-A403-E831F722CDEB}" type="sibTrans" cxnId="{16860E52-1FFC-4FB0-B594-F63E1DD6AE09}">
      <dgm:prSet/>
      <dgm:spPr/>
      <dgm:t>
        <a:bodyPr/>
        <a:lstStyle/>
        <a:p>
          <a:endParaRPr lang="id-ID"/>
        </a:p>
      </dgm:t>
    </dgm:pt>
    <dgm:pt modelId="{6F2FF3F1-3B25-4D66-86D0-99058EBB7067}">
      <dgm:prSet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Subversi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Ideologi</a:t>
          </a:r>
          <a:endParaRPr lang="id-ID" dirty="0">
            <a:solidFill>
              <a:srgbClr val="FF0000"/>
            </a:solidFill>
          </a:endParaRPr>
        </a:p>
      </dgm:t>
    </dgm:pt>
    <dgm:pt modelId="{80E9631E-BB46-4662-ADC2-A91C11B63296}" type="parTrans" cxnId="{E7864334-CDD3-4D16-A51C-87B3357765B1}">
      <dgm:prSet/>
      <dgm:spPr/>
      <dgm:t>
        <a:bodyPr/>
        <a:lstStyle/>
        <a:p>
          <a:endParaRPr lang="id-ID"/>
        </a:p>
      </dgm:t>
    </dgm:pt>
    <dgm:pt modelId="{2796E4BE-6FF5-4655-A2CC-E6C9578D87DD}" type="sibTrans" cxnId="{E7864334-CDD3-4D16-A51C-87B3357765B1}">
      <dgm:prSet/>
      <dgm:spPr/>
      <dgm:t>
        <a:bodyPr/>
        <a:lstStyle/>
        <a:p>
          <a:endParaRPr lang="id-ID"/>
        </a:p>
      </dgm:t>
    </dgm:pt>
    <dgm:pt modelId="{171CEA3A-827E-4D93-BD9C-66E52B9587A3}">
      <dgm:prSet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Perang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Pemikiran</a:t>
          </a:r>
          <a:endParaRPr lang="id-ID" dirty="0">
            <a:solidFill>
              <a:srgbClr val="FF0000"/>
            </a:solidFill>
          </a:endParaRPr>
        </a:p>
      </dgm:t>
    </dgm:pt>
    <dgm:pt modelId="{ECDEF53E-7ACD-4D69-916E-34C225B1FEF3}" type="parTrans" cxnId="{08226900-8683-452C-9D55-A04D3C0C74FC}">
      <dgm:prSet/>
      <dgm:spPr/>
      <dgm:t>
        <a:bodyPr/>
        <a:lstStyle/>
        <a:p>
          <a:endParaRPr lang="id-ID"/>
        </a:p>
      </dgm:t>
    </dgm:pt>
    <dgm:pt modelId="{E906FE42-D7BE-4551-B8A0-D4F4AF138139}" type="sibTrans" cxnId="{08226900-8683-452C-9D55-A04D3C0C74FC}">
      <dgm:prSet/>
      <dgm:spPr/>
      <dgm:t>
        <a:bodyPr/>
        <a:lstStyle/>
        <a:p>
          <a:endParaRPr lang="id-ID"/>
        </a:p>
      </dgm:t>
    </dgm:pt>
    <dgm:pt modelId="{2B061052-E5B1-4AD6-BB89-AD851F33972F}" type="pres">
      <dgm:prSet presAssocID="{50A09C90-6029-4CE5-85A9-CECE1ED29ED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CA14761-3019-44E8-A7CF-BCFDB4602BB8}" type="pres">
      <dgm:prSet presAssocID="{B8503641-FF22-4644-BB66-823939CADA87}" presName="hierRoot1" presStyleCnt="0"/>
      <dgm:spPr/>
    </dgm:pt>
    <dgm:pt modelId="{18E074C5-4F04-4257-A151-239769CA794C}" type="pres">
      <dgm:prSet presAssocID="{B8503641-FF22-4644-BB66-823939CADA87}" presName="composite" presStyleCnt="0"/>
      <dgm:spPr/>
    </dgm:pt>
    <dgm:pt modelId="{E8ACEE40-49A2-440E-9CF6-F2ED56B3EFBC}" type="pres">
      <dgm:prSet presAssocID="{B8503641-FF22-4644-BB66-823939CADA87}" presName="background" presStyleLbl="node0" presStyleIdx="0" presStyleCnt="1"/>
      <dgm:spPr/>
    </dgm:pt>
    <dgm:pt modelId="{8B36456D-5FC2-44FC-B2FA-9236335EFA7A}" type="pres">
      <dgm:prSet presAssocID="{B8503641-FF22-4644-BB66-823939CADA87}" presName="text" presStyleLbl="fgAcc0" presStyleIdx="0" presStyleCnt="1" custScaleX="3435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E5653A-170C-4899-9D74-BC18A7A67158}" type="pres">
      <dgm:prSet presAssocID="{B8503641-FF22-4644-BB66-823939CADA87}" presName="hierChild2" presStyleCnt="0"/>
      <dgm:spPr/>
    </dgm:pt>
    <dgm:pt modelId="{4EE5A824-5D41-4E18-A405-89B474DB275E}" type="pres">
      <dgm:prSet presAssocID="{05306480-2959-4613-AE4E-04DFFFC98EA3}" presName="Name10" presStyleLbl="parChTrans1D2" presStyleIdx="0" presStyleCnt="4"/>
      <dgm:spPr/>
      <dgm:t>
        <a:bodyPr/>
        <a:lstStyle/>
        <a:p>
          <a:endParaRPr lang="en-US"/>
        </a:p>
      </dgm:t>
    </dgm:pt>
    <dgm:pt modelId="{774A8B4F-E909-4F14-A444-CB5879B9AFA6}" type="pres">
      <dgm:prSet presAssocID="{C3FC3769-99B3-48A3-8130-554827F67E70}" presName="hierRoot2" presStyleCnt="0"/>
      <dgm:spPr/>
    </dgm:pt>
    <dgm:pt modelId="{0F13CA4B-1C1B-4C3E-8037-ADBC2680BEBF}" type="pres">
      <dgm:prSet presAssocID="{C3FC3769-99B3-48A3-8130-554827F67E70}" presName="composite2" presStyleCnt="0"/>
      <dgm:spPr/>
    </dgm:pt>
    <dgm:pt modelId="{8607D344-DFEF-488A-9DE3-88EE37764885}" type="pres">
      <dgm:prSet presAssocID="{C3FC3769-99B3-48A3-8130-554827F67E70}" presName="background2" presStyleLbl="node2" presStyleIdx="0" presStyleCnt="4"/>
      <dgm:spPr/>
    </dgm:pt>
    <dgm:pt modelId="{C28A7B8F-9776-44A8-9E1F-7CC99EF152D2}" type="pres">
      <dgm:prSet presAssocID="{C3FC3769-99B3-48A3-8130-554827F67E70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D22E41-3259-46BB-AC5C-D35F6AB90591}" type="pres">
      <dgm:prSet presAssocID="{C3FC3769-99B3-48A3-8130-554827F67E70}" presName="hierChild3" presStyleCnt="0"/>
      <dgm:spPr/>
    </dgm:pt>
    <dgm:pt modelId="{F7F05A89-83AA-48B1-9BCB-72C5A99A71B3}" type="pres">
      <dgm:prSet presAssocID="{CE697DF1-940A-4096-A2F8-E62B08AE8034}" presName="Name17" presStyleLbl="parChTrans1D3" presStyleIdx="0" presStyleCnt="4"/>
      <dgm:spPr/>
      <dgm:t>
        <a:bodyPr/>
        <a:lstStyle/>
        <a:p>
          <a:endParaRPr lang="en-US"/>
        </a:p>
      </dgm:t>
    </dgm:pt>
    <dgm:pt modelId="{5C6DC33B-6652-455A-B91B-8DADCE2CDC41}" type="pres">
      <dgm:prSet presAssocID="{91B5B268-7628-4E65-85DE-3F376D5B23E9}" presName="hierRoot3" presStyleCnt="0"/>
      <dgm:spPr/>
    </dgm:pt>
    <dgm:pt modelId="{13575E95-7391-44C6-92AD-9FB3381E2B5F}" type="pres">
      <dgm:prSet presAssocID="{91B5B268-7628-4E65-85DE-3F376D5B23E9}" presName="composite3" presStyleCnt="0"/>
      <dgm:spPr/>
    </dgm:pt>
    <dgm:pt modelId="{AD849BB3-6171-4132-B495-F21C67111FC9}" type="pres">
      <dgm:prSet presAssocID="{91B5B268-7628-4E65-85DE-3F376D5B23E9}" presName="background3" presStyleLbl="node3" presStyleIdx="0" presStyleCnt="4"/>
      <dgm:spPr/>
    </dgm:pt>
    <dgm:pt modelId="{AD9C6830-A426-4DE0-BCB4-0E0BF96A02EA}" type="pres">
      <dgm:prSet presAssocID="{91B5B268-7628-4E65-85DE-3F376D5B23E9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87A35D-5B43-42C3-99F8-F091AD4B496F}" type="pres">
      <dgm:prSet presAssocID="{91B5B268-7628-4E65-85DE-3F376D5B23E9}" presName="hierChild4" presStyleCnt="0"/>
      <dgm:spPr/>
    </dgm:pt>
    <dgm:pt modelId="{FA243405-AC9F-4160-ADC0-E79FB007F8B8}" type="pres">
      <dgm:prSet presAssocID="{FFA3894A-8231-4CDF-A4C3-23329B76E10A}" presName="Name23" presStyleLbl="parChTrans1D4" presStyleIdx="0" presStyleCnt="8"/>
      <dgm:spPr/>
      <dgm:t>
        <a:bodyPr/>
        <a:lstStyle/>
        <a:p>
          <a:endParaRPr lang="en-US"/>
        </a:p>
      </dgm:t>
    </dgm:pt>
    <dgm:pt modelId="{590B23E5-8FB3-4915-9E14-23535AB56559}" type="pres">
      <dgm:prSet presAssocID="{CE1E9150-3DFF-4E8A-B1B9-E854896976D4}" presName="hierRoot4" presStyleCnt="0"/>
      <dgm:spPr/>
    </dgm:pt>
    <dgm:pt modelId="{AC550610-43CB-40F8-946D-1A476EBFFE8D}" type="pres">
      <dgm:prSet presAssocID="{CE1E9150-3DFF-4E8A-B1B9-E854896976D4}" presName="composite4" presStyleCnt="0"/>
      <dgm:spPr/>
    </dgm:pt>
    <dgm:pt modelId="{FD1ACB9E-A4F0-47DD-9F6F-B0927B50BD5D}" type="pres">
      <dgm:prSet presAssocID="{CE1E9150-3DFF-4E8A-B1B9-E854896976D4}" presName="background4" presStyleLbl="node4" presStyleIdx="0" presStyleCnt="8"/>
      <dgm:spPr/>
    </dgm:pt>
    <dgm:pt modelId="{34A2DD4C-B6AC-4875-9B71-C6F2123AE763}" type="pres">
      <dgm:prSet presAssocID="{CE1E9150-3DFF-4E8A-B1B9-E854896976D4}" presName="text4" presStyleLbl="fgAcc4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F04FC7-006C-4D24-8549-B786FED1E1A1}" type="pres">
      <dgm:prSet presAssocID="{CE1E9150-3DFF-4E8A-B1B9-E854896976D4}" presName="hierChild5" presStyleCnt="0"/>
      <dgm:spPr/>
    </dgm:pt>
    <dgm:pt modelId="{389FC7E5-F7C9-4117-A375-2CED3ABDE285}" type="pres">
      <dgm:prSet presAssocID="{77FF9710-679A-4577-9DB9-0D3218DC9562}" presName="Name23" presStyleLbl="parChTrans1D4" presStyleIdx="1" presStyleCnt="8"/>
      <dgm:spPr/>
      <dgm:t>
        <a:bodyPr/>
        <a:lstStyle/>
        <a:p>
          <a:endParaRPr lang="id-ID"/>
        </a:p>
      </dgm:t>
    </dgm:pt>
    <dgm:pt modelId="{9C72A75A-42D7-41E3-AE36-45007D5BFCAF}" type="pres">
      <dgm:prSet presAssocID="{D98E0065-B893-4D26-933A-E8AEAC212C29}" presName="hierRoot4" presStyleCnt="0"/>
      <dgm:spPr/>
    </dgm:pt>
    <dgm:pt modelId="{EE13A76D-B8F6-4D7B-B526-3FE302964A6A}" type="pres">
      <dgm:prSet presAssocID="{D98E0065-B893-4D26-933A-E8AEAC212C29}" presName="composite4" presStyleCnt="0"/>
      <dgm:spPr/>
    </dgm:pt>
    <dgm:pt modelId="{43FDF9D1-CC2B-4FE2-9E9F-5DF822CF12D5}" type="pres">
      <dgm:prSet presAssocID="{D98E0065-B893-4D26-933A-E8AEAC212C29}" presName="background4" presStyleLbl="node4" presStyleIdx="1" presStyleCnt="8"/>
      <dgm:spPr/>
    </dgm:pt>
    <dgm:pt modelId="{3A4F9BD6-A532-4D9A-8E1E-D53EBA81696C}" type="pres">
      <dgm:prSet presAssocID="{D98E0065-B893-4D26-933A-E8AEAC212C29}" presName="text4" presStyleLbl="fgAcc4" presStyleIdx="1" presStyleCnt="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87907159-028A-4434-9C58-C25963A56874}" type="pres">
      <dgm:prSet presAssocID="{D98E0065-B893-4D26-933A-E8AEAC212C29}" presName="hierChild5" presStyleCnt="0"/>
      <dgm:spPr/>
    </dgm:pt>
    <dgm:pt modelId="{F308D06D-E67F-4E2E-A964-7CC958531E98}" type="pres">
      <dgm:prSet presAssocID="{83571908-182E-40BC-99EC-EC10F0F9E5B0}" presName="Name10" presStyleLbl="parChTrans1D2" presStyleIdx="1" presStyleCnt="4"/>
      <dgm:spPr/>
      <dgm:t>
        <a:bodyPr/>
        <a:lstStyle/>
        <a:p>
          <a:endParaRPr lang="en-US"/>
        </a:p>
      </dgm:t>
    </dgm:pt>
    <dgm:pt modelId="{BAF4BD5D-B906-4324-B263-972494E5F7A1}" type="pres">
      <dgm:prSet presAssocID="{8A6AB8FC-026F-4817-884D-48C7EE7A507F}" presName="hierRoot2" presStyleCnt="0"/>
      <dgm:spPr/>
    </dgm:pt>
    <dgm:pt modelId="{9CC5AE66-70E2-44B2-9B9E-F30B0D1A24DA}" type="pres">
      <dgm:prSet presAssocID="{8A6AB8FC-026F-4817-884D-48C7EE7A507F}" presName="composite2" presStyleCnt="0"/>
      <dgm:spPr/>
    </dgm:pt>
    <dgm:pt modelId="{FE6E9FB4-CDF0-426C-9011-ABC43B3ED579}" type="pres">
      <dgm:prSet presAssocID="{8A6AB8FC-026F-4817-884D-48C7EE7A507F}" presName="background2" presStyleLbl="node2" presStyleIdx="1" presStyleCnt="4"/>
      <dgm:spPr/>
    </dgm:pt>
    <dgm:pt modelId="{AA4ABB33-6685-4E81-9F9D-88162CC77EF4}" type="pres">
      <dgm:prSet presAssocID="{8A6AB8FC-026F-4817-884D-48C7EE7A507F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EF3358-BDAA-4BE9-88EB-D960354CA5E7}" type="pres">
      <dgm:prSet presAssocID="{8A6AB8FC-026F-4817-884D-48C7EE7A507F}" presName="hierChild3" presStyleCnt="0"/>
      <dgm:spPr/>
    </dgm:pt>
    <dgm:pt modelId="{48C07F05-9702-45C8-A413-BA79AFB57A8C}" type="pres">
      <dgm:prSet presAssocID="{AB187B86-D0F5-4B65-9232-60732987E480}" presName="Name17" presStyleLbl="parChTrans1D3" presStyleIdx="1" presStyleCnt="4"/>
      <dgm:spPr/>
      <dgm:t>
        <a:bodyPr/>
        <a:lstStyle/>
        <a:p>
          <a:endParaRPr lang="en-US"/>
        </a:p>
      </dgm:t>
    </dgm:pt>
    <dgm:pt modelId="{27A4E9AB-D16C-43DA-AC98-8ED000DA698D}" type="pres">
      <dgm:prSet presAssocID="{07B13759-7CFB-4109-AF77-2AE4B78B15B5}" presName="hierRoot3" presStyleCnt="0"/>
      <dgm:spPr/>
    </dgm:pt>
    <dgm:pt modelId="{E228AD40-62B6-4953-BCDC-99FAEDD70C56}" type="pres">
      <dgm:prSet presAssocID="{07B13759-7CFB-4109-AF77-2AE4B78B15B5}" presName="composite3" presStyleCnt="0"/>
      <dgm:spPr/>
    </dgm:pt>
    <dgm:pt modelId="{53046AD8-F234-4117-908E-DD5862DE1EC7}" type="pres">
      <dgm:prSet presAssocID="{07B13759-7CFB-4109-AF77-2AE4B78B15B5}" presName="background3" presStyleLbl="node3" presStyleIdx="1" presStyleCnt="4"/>
      <dgm:spPr/>
    </dgm:pt>
    <dgm:pt modelId="{347980C7-3EB5-4605-9BC0-0C811F49D79E}" type="pres">
      <dgm:prSet presAssocID="{07B13759-7CFB-4109-AF77-2AE4B78B15B5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494411-A204-4D55-B3FF-A9668A9279A9}" type="pres">
      <dgm:prSet presAssocID="{07B13759-7CFB-4109-AF77-2AE4B78B15B5}" presName="hierChild4" presStyleCnt="0"/>
      <dgm:spPr/>
    </dgm:pt>
    <dgm:pt modelId="{FC3B9F69-7348-4E60-979D-59920F0FE7D2}" type="pres">
      <dgm:prSet presAssocID="{EFB58BE0-A662-465D-BD8E-CBA4209117E3}" presName="Name23" presStyleLbl="parChTrans1D4" presStyleIdx="2" presStyleCnt="8"/>
      <dgm:spPr/>
      <dgm:t>
        <a:bodyPr/>
        <a:lstStyle/>
        <a:p>
          <a:endParaRPr lang="en-US"/>
        </a:p>
      </dgm:t>
    </dgm:pt>
    <dgm:pt modelId="{B5D79214-78AC-4CA3-9B3D-23833B57B3D9}" type="pres">
      <dgm:prSet presAssocID="{53FEE02D-CCD2-4721-9FEB-733D3295C465}" presName="hierRoot4" presStyleCnt="0"/>
      <dgm:spPr/>
    </dgm:pt>
    <dgm:pt modelId="{D109A076-7D5D-4E79-B4CE-579F6715BB53}" type="pres">
      <dgm:prSet presAssocID="{53FEE02D-CCD2-4721-9FEB-733D3295C465}" presName="composite4" presStyleCnt="0"/>
      <dgm:spPr/>
    </dgm:pt>
    <dgm:pt modelId="{603E0836-F7FD-4CFF-B34D-EE765E139FA0}" type="pres">
      <dgm:prSet presAssocID="{53FEE02D-CCD2-4721-9FEB-733D3295C465}" presName="background4" presStyleLbl="node4" presStyleIdx="2" presStyleCnt="8"/>
      <dgm:spPr/>
    </dgm:pt>
    <dgm:pt modelId="{2E85798D-CD10-43D2-B74F-F48A56702685}" type="pres">
      <dgm:prSet presAssocID="{53FEE02D-CCD2-4721-9FEB-733D3295C465}" presName="text4" presStyleLbl="fgAcc4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F126A5-5535-4D5E-82CF-65103E8CBAE0}" type="pres">
      <dgm:prSet presAssocID="{53FEE02D-CCD2-4721-9FEB-733D3295C465}" presName="hierChild5" presStyleCnt="0"/>
      <dgm:spPr/>
    </dgm:pt>
    <dgm:pt modelId="{A7E5588A-8155-418C-BE61-17F4D4850581}" type="pres">
      <dgm:prSet presAssocID="{13B72583-09A0-4A23-A283-DEFDB3E90914}" presName="Name23" presStyleLbl="parChTrans1D4" presStyleIdx="3" presStyleCnt="8"/>
      <dgm:spPr/>
      <dgm:t>
        <a:bodyPr/>
        <a:lstStyle/>
        <a:p>
          <a:endParaRPr lang="id-ID"/>
        </a:p>
      </dgm:t>
    </dgm:pt>
    <dgm:pt modelId="{5D0A5187-F229-48FE-8DDC-5266C4412713}" type="pres">
      <dgm:prSet presAssocID="{972FCF3C-A0D0-419D-9324-BBB1818FDAED}" presName="hierRoot4" presStyleCnt="0"/>
      <dgm:spPr/>
    </dgm:pt>
    <dgm:pt modelId="{142AA739-2525-48F3-8355-0CE5CC87E66F}" type="pres">
      <dgm:prSet presAssocID="{972FCF3C-A0D0-419D-9324-BBB1818FDAED}" presName="composite4" presStyleCnt="0"/>
      <dgm:spPr/>
    </dgm:pt>
    <dgm:pt modelId="{55A8F900-4E40-4C42-94D6-A986B4293707}" type="pres">
      <dgm:prSet presAssocID="{972FCF3C-A0D0-419D-9324-BBB1818FDAED}" presName="background4" presStyleLbl="node4" presStyleIdx="3" presStyleCnt="8"/>
      <dgm:spPr/>
    </dgm:pt>
    <dgm:pt modelId="{11DB8EEA-1215-47CB-A002-3D0447B4C858}" type="pres">
      <dgm:prSet presAssocID="{972FCF3C-A0D0-419D-9324-BBB1818FDAED}" presName="text4" presStyleLbl="fgAcc4" presStyleIdx="3" presStyleCnt="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CA0A1FC8-1722-4F69-A575-888B34F14888}" type="pres">
      <dgm:prSet presAssocID="{972FCF3C-A0D0-419D-9324-BBB1818FDAED}" presName="hierChild5" presStyleCnt="0"/>
      <dgm:spPr/>
    </dgm:pt>
    <dgm:pt modelId="{92B47414-8F77-4F7B-8D25-76A3232E20F6}" type="pres">
      <dgm:prSet presAssocID="{ACF7DFDA-8F46-4659-A7FB-75C3DA651137}" presName="Name10" presStyleLbl="parChTrans1D2" presStyleIdx="2" presStyleCnt="4"/>
      <dgm:spPr/>
      <dgm:t>
        <a:bodyPr/>
        <a:lstStyle/>
        <a:p>
          <a:endParaRPr lang="en-US"/>
        </a:p>
      </dgm:t>
    </dgm:pt>
    <dgm:pt modelId="{B2338BD4-1190-4B7F-80B5-F089D7EAFEF7}" type="pres">
      <dgm:prSet presAssocID="{7A5CD772-8DC4-4A41-91FB-438C9CA2A41C}" presName="hierRoot2" presStyleCnt="0"/>
      <dgm:spPr/>
    </dgm:pt>
    <dgm:pt modelId="{8CC53868-BE7A-49CB-8EDC-2C4499AC1390}" type="pres">
      <dgm:prSet presAssocID="{7A5CD772-8DC4-4A41-91FB-438C9CA2A41C}" presName="composite2" presStyleCnt="0"/>
      <dgm:spPr/>
    </dgm:pt>
    <dgm:pt modelId="{0FB1395E-9657-4365-9E72-D997C81549D5}" type="pres">
      <dgm:prSet presAssocID="{7A5CD772-8DC4-4A41-91FB-438C9CA2A41C}" presName="background2" presStyleLbl="node2" presStyleIdx="2" presStyleCnt="4"/>
      <dgm:spPr/>
    </dgm:pt>
    <dgm:pt modelId="{9EDED26E-8A1A-4015-A591-C10D8159D4C5}" type="pres">
      <dgm:prSet presAssocID="{7A5CD772-8DC4-4A41-91FB-438C9CA2A41C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07022B-AA0E-4310-8F52-83ABA6B95ABD}" type="pres">
      <dgm:prSet presAssocID="{7A5CD772-8DC4-4A41-91FB-438C9CA2A41C}" presName="hierChild3" presStyleCnt="0"/>
      <dgm:spPr/>
    </dgm:pt>
    <dgm:pt modelId="{2511CED9-A9EC-4D12-911D-1F2806CC2E55}" type="pres">
      <dgm:prSet presAssocID="{5649ADCE-2FBA-4793-A50C-9F6E0A2265AF}" presName="Name17" presStyleLbl="parChTrans1D3" presStyleIdx="2" presStyleCnt="4"/>
      <dgm:spPr/>
      <dgm:t>
        <a:bodyPr/>
        <a:lstStyle/>
        <a:p>
          <a:endParaRPr lang="en-US"/>
        </a:p>
      </dgm:t>
    </dgm:pt>
    <dgm:pt modelId="{320CFB62-64B8-4760-B356-37885ED0BAB2}" type="pres">
      <dgm:prSet presAssocID="{9BE1B82A-67F6-486E-A928-BABBD36FD8CE}" presName="hierRoot3" presStyleCnt="0"/>
      <dgm:spPr/>
    </dgm:pt>
    <dgm:pt modelId="{6C37CE8C-91CE-4931-9E7D-277783F6B110}" type="pres">
      <dgm:prSet presAssocID="{9BE1B82A-67F6-486E-A928-BABBD36FD8CE}" presName="composite3" presStyleCnt="0"/>
      <dgm:spPr/>
    </dgm:pt>
    <dgm:pt modelId="{8B0A92F4-19E5-4C0C-B176-9C7DFE9A73D2}" type="pres">
      <dgm:prSet presAssocID="{9BE1B82A-67F6-486E-A928-BABBD36FD8CE}" presName="background3" presStyleLbl="node3" presStyleIdx="2" presStyleCnt="4"/>
      <dgm:spPr/>
    </dgm:pt>
    <dgm:pt modelId="{8547583B-B7DB-4871-8C42-4DFC449A6667}" type="pres">
      <dgm:prSet presAssocID="{9BE1B82A-67F6-486E-A928-BABBD36FD8CE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405161-F868-407E-B9BB-DB6697EE8709}" type="pres">
      <dgm:prSet presAssocID="{9BE1B82A-67F6-486E-A928-BABBD36FD8CE}" presName="hierChild4" presStyleCnt="0"/>
      <dgm:spPr/>
    </dgm:pt>
    <dgm:pt modelId="{1F5D787F-F692-491D-A1F8-AF5448D0161B}" type="pres">
      <dgm:prSet presAssocID="{B31667C4-A076-4734-9F15-F623A9F3F7DB}" presName="Name23" presStyleLbl="parChTrans1D4" presStyleIdx="4" presStyleCnt="8"/>
      <dgm:spPr/>
      <dgm:t>
        <a:bodyPr/>
        <a:lstStyle/>
        <a:p>
          <a:endParaRPr lang="en-US"/>
        </a:p>
      </dgm:t>
    </dgm:pt>
    <dgm:pt modelId="{77051CC6-7175-48D7-811F-FED02E6E610C}" type="pres">
      <dgm:prSet presAssocID="{972DE825-501B-4DAE-9E1A-9980F3393D39}" presName="hierRoot4" presStyleCnt="0"/>
      <dgm:spPr/>
    </dgm:pt>
    <dgm:pt modelId="{9E503950-8398-4D12-91BD-5A175AB059D9}" type="pres">
      <dgm:prSet presAssocID="{972DE825-501B-4DAE-9E1A-9980F3393D39}" presName="composite4" presStyleCnt="0"/>
      <dgm:spPr/>
    </dgm:pt>
    <dgm:pt modelId="{ABD00987-202A-4F24-903B-E50149FDB6DB}" type="pres">
      <dgm:prSet presAssocID="{972DE825-501B-4DAE-9E1A-9980F3393D39}" presName="background4" presStyleLbl="node4" presStyleIdx="4" presStyleCnt="8"/>
      <dgm:spPr/>
    </dgm:pt>
    <dgm:pt modelId="{9B1067BD-6268-4304-A874-09530E1C842D}" type="pres">
      <dgm:prSet presAssocID="{972DE825-501B-4DAE-9E1A-9980F3393D39}" presName="text4" presStyleLbl="fgAcc4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46BB6B-6209-4037-8601-5505E2951FC9}" type="pres">
      <dgm:prSet presAssocID="{972DE825-501B-4DAE-9E1A-9980F3393D39}" presName="hierChild5" presStyleCnt="0"/>
      <dgm:spPr/>
    </dgm:pt>
    <dgm:pt modelId="{6993D7B7-B4C7-4A47-B761-686FB84D770F}" type="pres">
      <dgm:prSet presAssocID="{80E9631E-BB46-4662-ADC2-A91C11B63296}" presName="Name23" presStyleLbl="parChTrans1D4" presStyleIdx="5" presStyleCnt="8"/>
      <dgm:spPr/>
      <dgm:t>
        <a:bodyPr/>
        <a:lstStyle/>
        <a:p>
          <a:endParaRPr lang="id-ID"/>
        </a:p>
      </dgm:t>
    </dgm:pt>
    <dgm:pt modelId="{D39FBB6F-BA7A-4276-B574-E3AA620D6BE1}" type="pres">
      <dgm:prSet presAssocID="{6F2FF3F1-3B25-4D66-86D0-99058EBB7067}" presName="hierRoot4" presStyleCnt="0"/>
      <dgm:spPr/>
    </dgm:pt>
    <dgm:pt modelId="{FECFCD0E-B7D7-450D-B526-B6C52765A9DC}" type="pres">
      <dgm:prSet presAssocID="{6F2FF3F1-3B25-4D66-86D0-99058EBB7067}" presName="composite4" presStyleCnt="0"/>
      <dgm:spPr/>
    </dgm:pt>
    <dgm:pt modelId="{3ACC4394-423B-4D87-8E26-1077A55B5604}" type="pres">
      <dgm:prSet presAssocID="{6F2FF3F1-3B25-4D66-86D0-99058EBB7067}" presName="background4" presStyleLbl="node4" presStyleIdx="5" presStyleCnt="8"/>
      <dgm:spPr/>
    </dgm:pt>
    <dgm:pt modelId="{BA955006-7902-41AE-9E6F-60388CDF9A6E}" type="pres">
      <dgm:prSet presAssocID="{6F2FF3F1-3B25-4D66-86D0-99058EBB7067}" presName="text4" presStyleLbl="fgAcc4" presStyleIdx="5" presStyleCnt="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7734A7C0-9F3E-4EEC-84BB-1D4735DD3B9C}" type="pres">
      <dgm:prSet presAssocID="{6F2FF3F1-3B25-4D66-86D0-99058EBB7067}" presName="hierChild5" presStyleCnt="0"/>
      <dgm:spPr/>
    </dgm:pt>
    <dgm:pt modelId="{9A853B93-E719-488E-B0E2-4F02F8534562}" type="pres">
      <dgm:prSet presAssocID="{ABB0D936-FFBB-4036-881B-7386DE476AC5}" presName="Name10" presStyleLbl="parChTrans1D2" presStyleIdx="3" presStyleCnt="4"/>
      <dgm:spPr/>
      <dgm:t>
        <a:bodyPr/>
        <a:lstStyle/>
        <a:p>
          <a:endParaRPr lang="en-US"/>
        </a:p>
      </dgm:t>
    </dgm:pt>
    <dgm:pt modelId="{A59C73FF-CD6B-4563-8564-235FD8726382}" type="pres">
      <dgm:prSet presAssocID="{CF8CC4E4-03F0-4864-A8D5-7F502A023EF0}" presName="hierRoot2" presStyleCnt="0"/>
      <dgm:spPr/>
    </dgm:pt>
    <dgm:pt modelId="{0FFA9150-6C3B-40C5-B0D9-BDC5AC355C82}" type="pres">
      <dgm:prSet presAssocID="{CF8CC4E4-03F0-4864-A8D5-7F502A023EF0}" presName="composite2" presStyleCnt="0"/>
      <dgm:spPr/>
    </dgm:pt>
    <dgm:pt modelId="{2E4BE722-A7D2-47E2-A4BC-8496CA743E86}" type="pres">
      <dgm:prSet presAssocID="{CF8CC4E4-03F0-4864-A8D5-7F502A023EF0}" presName="background2" presStyleLbl="node2" presStyleIdx="3" presStyleCnt="4"/>
      <dgm:spPr/>
    </dgm:pt>
    <dgm:pt modelId="{7C55802B-A4C5-41BC-89B6-FF54A1568D54}" type="pres">
      <dgm:prSet presAssocID="{CF8CC4E4-03F0-4864-A8D5-7F502A023EF0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269ACC-0BD0-4E39-AC3E-FAAD03BC1C2A}" type="pres">
      <dgm:prSet presAssocID="{CF8CC4E4-03F0-4864-A8D5-7F502A023EF0}" presName="hierChild3" presStyleCnt="0"/>
      <dgm:spPr/>
    </dgm:pt>
    <dgm:pt modelId="{A2A61219-5AAF-46BA-B9C2-575845DF5B49}" type="pres">
      <dgm:prSet presAssocID="{4D855C5C-5169-49B0-BDD8-8B250B9DD61A}" presName="Name17" presStyleLbl="parChTrans1D3" presStyleIdx="3" presStyleCnt="4"/>
      <dgm:spPr/>
      <dgm:t>
        <a:bodyPr/>
        <a:lstStyle/>
        <a:p>
          <a:endParaRPr lang="en-US"/>
        </a:p>
      </dgm:t>
    </dgm:pt>
    <dgm:pt modelId="{34D53B91-EB39-47E9-97BC-8771612AB365}" type="pres">
      <dgm:prSet presAssocID="{C846A7C2-CAF2-4D6A-8878-ED065C61225F}" presName="hierRoot3" presStyleCnt="0"/>
      <dgm:spPr/>
    </dgm:pt>
    <dgm:pt modelId="{6127C735-BF21-4673-BBB1-A3A163E73453}" type="pres">
      <dgm:prSet presAssocID="{C846A7C2-CAF2-4D6A-8878-ED065C61225F}" presName="composite3" presStyleCnt="0"/>
      <dgm:spPr/>
    </dgm:pt>
    <dgm:pt modelId="{96278759-FB53-41E2-867B-41FD6E0484B2}" type="pres">
      <dgm:prSet presAssocID="{C846A7C2-CAF2-4D6A-8878-ED065C61225F}" presName="background3" presStyleLbl="node3" presStyleIdx="3" presStyleCnt="4"/>
      <dgm:spPr/>
    </dgm:pt>
    <dgm:pt modelId="{4685F3A1-2488-4D2A-BD0D-E57F10BBDBC7}" type="pres">
      <dgm:prSet presAssocID="{C846A7C2-CAF2-4D6A-8878-ED065C61225F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45F2FA-F9AC-4EC8-BB8A-82BA960A5CB6}" type="pres">
      <dgm:prSet presAssocID="{C846A7C2-CAF2-4D6A-8878-ED065C61225F}" presName="hierChild4" presStyleCnt="0"/>
      <dgm:spPr/>
    </dgm:pt>
    <dgm:pt modelId="{987C6660-9F61-4485-A5A8-2558744322A9}" type="pres">
      <dgm:prSet presAssocID="{92BBA06E-B6A3-4860-BDC6-E57C3123B847}" presName="Name23" presStyleLbl="parChTrans1D4" presStyleIdx="6" presStyleCnt="8"/>
      <dgm:spPr/>
      <dgm:t>
        <a:bodyPr/>
        <a:lstStyle/>
        <a:p>
          <a:endParaRPr lang="en-US"/>
        </a:p>
      </dgm:t>
    </dgm:pt>
    <dgm:pt modelId="{65C0D21B-1985-4BC1-8D66-ABC817A9201A}" type="pres">
      <dgm:prSet presAssocID="{D0A8398C-9D63-4D6D-A041-A59A47D50348}" presName="hierRoot4" presStyleCnt="0"/>
      <dgm:spPr/>
    </dgm:pt>
    <dgm:pt modelId="{7206B71C-D18C-4655-8542-F804FA431CB3}" type="pres">
      <dgm:prSet presAssocID="{D0A8398C-9D63-4D6D-A041-A59A47D50348}" presName="composite4" presStyleCnt="0"/>
      <dgm:spPr/>
    </dgm:pt>
    <dgm:pt modelId="{43681F68-DB1F-4AD2-B477-64A57095736E}" type="pres">
      <dgm:prSet presAssocID="{D0A8398C-9D63-4D6D-A041-A59A47D50348}" presName="background4" presStyleLbl="node4" presStyleIdx="6" presStyleCnt="8"/>
      <dgm:spPr/>
    </dgm:pt>
    <dgm:pt modelId="{62343B2B-F1F0-48D9-AC6B-E0A923A8BCB3}" type="pres">
      <dgm:prSet presAssocID="{D0A8398C-9D63-4D6D-A041-A59A47D50348}" presName="text4" presStyleLbl="fgAcc4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C93E7A-5D48-4C95-8F22-E1EC8CAD3B47}" type="pres">
      <dgm:prSet presAssocID="{D0A8398C-9D63-4D6D-A041-A59A47D50348}" presName="hierChild5" presStyleCnt="0"/>
      <dgm:spPr/>
    </dgm:pt>
    <dgm:pt modelId="{6BD59A20-928A-47C3-A477-BED951B70528}" type="pres">
      <dgm:prSet presAssocID="{ECDEF53E-7ACD-4D69-916E-34C225B1FEF3}" presName="Name23" presStyleLbl="parChTrans1D4" presStyleIdx="7" presStyleCnt="8"/>
      <dgm:spPr/>
      <dgm:t>
        <a:bodyPr/>
        <a:lstStyle/>
        <a:p>
          <a:endParaRPr lang="id-ID"/>
        </a:p>
      </dgm:t>
    </dgm:pt>
    <dgm:pt modelId="{3E1BCD7F-844C-4AD4-A7CB-E5364BEA1497}" type="pres">
      <dgm:prSet presAssocID="{171CEA3A-827E-4D93-BD9C-66E52B9587A3}" presName="hierRoot4" presStyleCnt="0"/>
      <dgm:spPr/>
    </dgm:pt>
    <dgm:pt modelId="{7B3B5416-8773-4CDE-AA0C-0DF8BC6D3D4A}" type="pres">
      <dgm:prSet presAssocID="{171CEA3A-827E-4D93-BD9C-66E52B9587A3}" presName="composite4" presStyleCnt="0"/>
      <dgm:spPr/>
    </dgm:pt>
    <dgm:pt modelId="{21E773C5-B512-455C-ABF6-E436FACF1AC2}" type="pres">
      <dgm:prSet presAssocID="{171CEA3A-827E-4D93-BD9C-66E52B9587A3}" presName="background4" presStyleLbl="node4" presStyleIdx="7" presStyleCnt="8"/>
      <dgm:spPr/>
    </dgm:pt>
    <dgm:pt modelId="{0813B1D3-C60B-4869-8FC2-F363AB538776}" type="pres">
      <dgm:prSet presAssocID="{171CEA3A-827E-4D93-BD9C-66E52B9587A3}" presName="text4" presStyleLbl="fgAcc4" presStyleIdx="7" presStyleCnt="8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9EFD2E7-85EC-4203-A754-6C963E641B03}" type="pres">
      <dgm:prSet presAssocID="{171CEA3A-827E-4D93-BD9C-66E52B9587A3}" presName="hierChild5" presStyleCnt="0"/>
      <dgm:spPr/>
    </dgm:pt>
  </dgm:ptLst>
  <dgm:cxnLst>
    <dgm:cxn modelId="{00099CDD-EA8F-48F4-9AD0-5E88A25B97C8}" type="presOf" srcId="{5649ADCE-2FBA-4793-A50C-9F6E0A2265AF}" destId="{2511CED9-A9EC-4D12-911D-1F2806CC2E55}" srcOrd="0" destOrd="0" presId="urn:microsoft.com/office/officeart/2005/8/layout/hierarchy1"/>
    <dgm:cxn modelId="{880A70C9-95C2-41C7-B39D-3BF469A14F9C}" srcId="{CE1E9150-3DFF-4E8A-B1B9-E854896976D4}" destId="{D98E0065-B893-4D26-933A-E8AEAC212C29}" srcOrd="0" destOrd="0" parTransId="{77FF9710-679A-4577-9DB9-0D3218DC9562}" sibTransId="{FB0E484F-A799-4CE9-9BDF-A52786A51007}"/>
    <dgm:cxn modelId="{91F3B9C7-D62B-4FCD-9848-88143206CDD5}" type="presOf" srcId="{6F2FF3F1-3B25-4D66-86D0-99058EBB7067}" destId="{BA955006-7902-41AE-9E6F-60388CDF9A6E}" srcOrd="0" destOrd="0" presId="urn:microsoft.com/office/officeart/2005/8/layout/hierarchy1"/>
    <dgm:cxn modelId="{FFC21756-EB25-4AE4-8B17-8D1E587AFAF7}" type="presOf" srcId="{ABB0D936-FFBB-4036-881B-7386DE476AC5}" destId="{9A853B93-E719-488E-B0E2-4F02F8534562}" srcOrd="0" destOrd="0" presId="urn:microsoft.com/office/officeart/2005/8/layout/hierarchy1"/>
    <dgm:cxn modelId="{BD1AE01B-D4EB-40AC-919F-0DC9AB2704BA}" srcId="{07B13759-7CFB-4109-AF77-2AE4B78B15B5}" destId="{53FEE02D-CCD2-4721-9FEB-733D3295C465}" srcOrd="0" destOrd="0" parTransId="{EFB58BE0-A662-465D-BD8E-CBA4209117E3}" sibTransId="{8C91AC29-1221-45C8-95D7-19B354F8B59F}"/>
    <dgm:cxn modelId="{BE58718B-6B68-42D0-B05D-073F915F656F}" type="presOf" srcId="{CF8CC4E4-03F0-4864-A8D5-7F502A023EF0}" destId="{7C55802B-A4C5-41BC-89B6-FF54A1568D54}" srcOrd="0" destOrd="0" presId="urn:microsoft.com/office/officeart/2005/8/layout/hierarchy1"/>
    <dgm:cxn modelId="{DBD843D1-7201-44B1-A934-8E0CDD6FEC1C}" type="presOf" srcId="{171CEA3A-827E-4D93-BD9C-66E52B9587A3}" destId="{0813B1D3-C60B-4869-8FC2-F363AB538776}" srcOrd="0" destOrd="0" presId="urn:microsoft.com/office/officeart/2005/8/layout/hierarchy1"/>
    <dgm:cxn modelId="{F236A0AE-A37B-4B28-8C6B-02C68C98350D}" srcId="{B8503641-FF22-4644-BB66-823939CADA87}" destId="{CF8CC4E4-03F0-4864-A8D5-7F502A023EF0}" srcOrd="3" destOrd="0" parTransId="{ABB0D936-FFBB-4036-881B-7386DE476AC5}" sibTransId="{7F219E44-925E-4BF0-B2CF-7A53BD9DC2FE}"/>
    <dgm:cxn modelId="{6B835801-3493-42EF-B61E-EE8AF0509642}" type="presOf" srcId="{C846A7C2-CAF2-4D6A-8878-ED065C61225F}" destId="{4685F3A1-2488-4D2A-BD0D-E57F10BBDBC7}" srcOrd="0" destOrd="0" presId="urn:microsoft.com/office/officeart/2005/8/layout/hierarchy1"/>
    <dgm:cxn modelId="{C39C314D-77F3-4B26-913F-EF37E6786442}" type="presOf" srcId="{972DE825-501B-4DAE-9E1A-9980F3393D39}" destId="{9B1067BD-6268-4304-A874-09530E1C842D}" srcOrd="0" destOrd="0" presId="urn:microsoft.com/office/officeart/2005/8/layout/hierarchy1"/>
    <dgm:cxn modelId="{D9E9F6BA-B603-494C-82E1-B39CA5D2D745}" srcId="{B8503641-FF22-4644-BB66-823939CADA87}" destId="{7A5CD772-8DC4-4A41-91FB-438C9CA2A41C}" srcOrd="2" destOrd="0" parTransId="{ACF7DFDA-8F46-4659-A7FB-75C3DA651137}" sibTransId="{146590AE-0C58-4532-9444-52B5A1F7E3C1}"/>
    <dgm:cxn modelId="{16860E52-1FFC-4FB0-B594-F63E1DD6AE09}" srcId="{53FEE02D-CCD2-4721-9FEB-733D3295C465}" destId="{972FCF3C-A0D0-419D-9324-BBB1818FDAED}" srcOrd="0" destOrd="0" parTransId="{13B72583-09A0-4A23-A283-DEFDB3E90914}" sibTransId="{D21A3D79-7B03-461A-A403-E831F722CDEB}"/>
    <dgm:cxn modelId="{60A1B65A-9E27-424C-A1C5-B601734DFE72}" type="presOf" srcId="{B31667C4-A076-4734-9F15-F623A9F3F7DB}" destId="{1F5D787F-F692-491D-A1F8-AF5448D0161B}" srcOrd="0" destOrd="0" presId="urn:microsoft.com/office/officeart/2005/8/layout/hierarchy1"/>
    <dgm:cxn modelId="{18FE1194-9B15-4E68-B845-D5E5A44ACDA7}" srcId="{CF8CC4E4-03F0-4864-A8D5-7F502A023EF0}" destId="{C846A7C2-CAF2-4D6A-8878-ED065C61225F}" srcOrd="0" destOrd="0" parTransId="{4D855C5C-5169-49B0-BDD8-8B250B9DD61A}" sibTransId="{38FB586A-9B87-4F2B-B023-2FD07F187CFF}"/>
    <dgm:cxn modelId="{3DA654C8-8F5F-47EB-A1CA-C4363FB17F79}" type="presOf" srcId="{92BBA06E-B6A3-4860-BDC6-E57C3123B847}" destId="{987C6660-9F61-4485-A5A8-2558744322A9}" srcOrd="0" destOrd="0" presId="urn:microsoft.com/office/officeart/2005/8/layout/hierarchy1"/>
    <dgm:cxn modelId="{6A8FA7F6-43BB-4883-87B2-C3E54D952580}" srcId="{B8503641-FF22-4644-BB66-823939CADA87}" destId="{C3FC3769-99B3-48A3-8130-554827F67E70}" srcOrd="0" destOrd="0" parTransId="{05306480-2959-4613-AE4E-04DFFFC98EA3}" sibTransId="{15B195E9-D5A7-49D8-BB08-46204F6E43C5}"/>
    <dgm:cxn modelId="{3B02EACE-F824-43A2-B08A-46D0381A39EF}" type="presOf" srcId="{8A6AB8FC-026F-4817-884D-48C7EE7A507F}" destId="{AA4ABB33-6685-4E81-9F9D-88162CC77EF4}" srcOrd="0" destOrd="0" presId="urn:microsoft.com/office/officeart/2005/8/layout/hierarchy1"/>
    <dgm:cxn modelId="{DC0201CD-F292-40DA-8811-10987DF3325F}" type="presOf" srcId="{83571908-182E-40BC-99EC-EC10F0F9E5B0}" destId="{F308D06D-E67F-4E2E-A964-7CC958531E98}" srcOrd="0" destOrd="0" presId="urn:microsoft.com/office/officeart/2005/8/layout/hierarchy1"/>
    <dgm:cxn modelId="{8BB58F22-E0E1-48CA-9A5F-88841CD3422B}" type="presOf" srcId="{ACF7DFDA-8F46-4659-A7FB-75C3DA651137}" destId="{92B47414-8F77-4F7B-8D25-76A3232E20F6}" srcOrd="0" destOrd="0" presId="urn:microsoft.com/office/officeart/2005/8/layout/hierarchy1"/>
    <dgm:cxn modelId="{095FF5C6-28F0-4A32-81DA-4C661D01014A}" type="presOf" srcId="{CE1E9150-3DFF-4E8A-B1B9-E854896976D4}" destId="{34A2DD4C-B6AC-4875-9B71-C6F2123AE763}" srcOrd="0" destOrd="0" presId="urn:microsoft.com/office/officeart/2005/8/layout/hierarchy1"/>
    <dgm:cxn modelId="{6F668BBD-0114-4455-B707-E970A62508F4}" type="presOf" srcId="{77FF9710-679A-4577-9DB9-0D3218DC9562}" destId="{389FC7E5-F7C9-4117-A375-2CED3ABDE285}" srcOrd="0" destOrd="0" presId="urn:microsoft.com/office/officeart/2005/8/layout/hierarchy1"/>
    <dgm:cxn modelId="{CCE92193-857F-4650-A697-793514122D37}" type="presOf" srcId="{C3FC3769-99B3-48A3-8130-554827F67E70}" destId="{C28A7B8F-9776-44A8-9E1F-7CC99EF152D2}" srcOrd="0" destOrd="0" presId="urn:microsoft.com/office/officeart/2005/8/layout/hierarchy1"/>
    <dgm:cxn modelId="{37C0D4FE-1E64-4815-AF92-E57894DBCDA8}" type="presOf" srcId="{91B5B268-7628-4E65-85DE-3F376D5B23E9}" destId="{AD9C6830-A426-4DE0-BCB4-0E0BF96A02EA}" srcOrd="0" destOrd="0" presId="urn:microsoft.com/office/officeart/2005/8/layout/hierarchy1"/>
    <dgm:cxn modelId="{78C8D5E5-739B-43CE-9DE7-6AFA290DB39D}" type="presOf" srcId="{FFA3894A-8231-4CDF-A4C3-23329B76E10A}" destId="{FA243405-AC9F-4160-ADC0-E79FB007F8B8}" srcOrd="0" destOrd="0" presId="urn:microsoft.com/office/officeart/2005/8/layout/hierarchy1"/>
    <dgm:cxn modelId="{9FA1BB57-9AF8-4CBE-B416-DFDFA4383567}" type="presOf" srcId="{05306480-2959-4613-AE4E-04DFFFC98EA3}" destId="{4EE5A824-5D41-4E18-A405-89B474DB275E}" srcOrd="0" destOrd="0" presId="urn:microsoft.com/office/officeart/2005/8/layout/hierarchy1"/>
    <dgm:cxn modelId="{6DB4F672-457E-41DE-B95C-4FDF3FDB2EB9}" type="presOf" srcId="{80E9631E-BB46-4662-ADC2-A91C11B63296}" destId="{6993D7B7-B4C7-4A47-B761-686FB84D770F}" srcOrd="0" destOrd="0" presId="urn:microsoft.com/office/officeart/2005/8/layout/hierarchy1"/>
    <dgm:cxn modelId="{97708CC4-88BE-4258-B44F-A975547B8BC4}" type="presOf" srcId="{13B72583-09A0-4A23-A283-DEFDB3E90914}" destId="{A7E5588A-8155-418C-BE61-17F4D4850581}" srcOrd="0" destOrd="0" presId="urn:microsoft.com/office/officeart/2005/8/layout/hierarchy1"/>
    <dgm:cxn modelId="{201948E3-1CBC-491D-A81B-941244B3CE9D}" type="presOf" srcId="{972FCF3C-A0D0-419D-9324-BBB1818FDAED}" destId="{11DB8EEA-1215-47CB-A002-3D0447B4C858}" srcOrd="0" destOrd="0" presId="urn:microsoft.com/office/officeart/2005/8/layout/hierarchy1"/>
    <dgm:cxn modelId="{8E44F2FA-9BD4-46F4-B800-57A290B3CD04}" type="presOf" srcId="{D98E0065-B893-4D26-933A-E8AEAC212C29}" destId="{3A4F9BD6-A532-4D9A-8E1E-D53EBA81696C}" srcOrd="0" destOrd="0" presId="urn:microsoft.com/office/officeart/2005/8/layout/hierarchy1"/>
    <dgm:cxn modelId="{D59CA33D-67F5-4ED5-A992-7F69C0769B85}" srcId="{C3FC3769-99B3-48A3-8130-554827F67E70}" destId="{91B5B268-7628-4E65-85DE-3F376D5B23E9}" srcOrd="0" destOrd="0" parTransId="{CE697DF1-940A-4096-A2F8-E62B08AE8034}" sibTransId="{D4F1B772-C97B-498E-B2A3-61594DEB0301}"/>
    <dgm:cxn modelId="{8A1444CB-1CD1-4621-B305-257E6330FAF0}" type="presOf" srcId="{4D855C5C-5169-49B0-BDD8-8B250B9DD61A}" destId="{A2A61219-5AAF-46BA-B9C2-575845DF5B49}" srcOrd="0" destOrd="0" presId="urn:microsoft.com/office/officeart/2005/8/layout/hierarchy1"/>
    <dgm:cxn modelId="{95E844DA-662B-4353-8777-A61E79A38893}" srcId="{50A09C90-6029-4CE5-85A9-CECE1ED29EDE}" destId="{B8503641-FF22-4644-BB66-823939CADA87}" srcOrd="0" destOrd="0" parTransId="{74A92719-3CF7-41FE-875E-3153A8905BAD}" sibTransId="{3FE86526-9C8A-459E-A1EA-23CC626EA858}"/>
    <dgm:cxn modelId="{55E38FEC-7D5E-4AF1-B1F4-88B5D4B3D973}" type="presOf" srcId="{EFB58BE0-A662-465D-BD8E-CBA4209117E3}" destId="{FC3B9F69-7348-4E60-979D-59920F0FE7D2}" srcOrd="0" destOrd="0" presId="urn:microsoft.com/office/officeart/2005/8/layout/hierarchy1"/>
    <dgm:cxn modelId="{0BC32A7E-6E96-4BD1-B869-D6299C752252}" srcId="{9BE1B82A-67F6-486E-A928-BABBD36FD8CE}" destId="{972DE825-501B-4DAE-9E1A-9980F3393D39}" srcOrd="0" destOrd="0" parTransId="{B31667C4-A076-4734-9F15-F623A9F3F7DB}" sibTransId="{F636D462-A572-4490-876A-CDCB28DD4262}"/>
    <dgm:cxn modelId="{E7864334-CDD3-4D16-A51C-87B3357765B1}" srcId="{972DE825-501B-4DAE-9E1A-9980F3393D39}" destId="{6F2FF3F1-3B25-4D66-86D0-99058EBB7067}" srcOrd="0" destOrd="0" parTransId="{80E9631E-BB46-4662-ADC2-A91C11B63296}" sibTransId="{2796E4BE-6FF5-4655-A2CC-E6C9578D87DD}"/>
    <dgm:cxn modelId="{9FF5C331-C25B-4B2A-8A0C-760868861BE7}" srcId="{7A5CD772-8DC4-4A41-91FB-438C9CA2A41C}" destId="{9BE1B82A-67F6-486E-A928-BABBD36FD8CE}" srcOrd="0" destOrd="0" parTransId="{5649ADCE-2FBA-4793-A50C-9F6E0A2265AF}" sibTransId="{7489929A-98FE-48DD-A026-2D3CCB4662DB}"/>
    <dgm:cxn modelId="{A76876D6-6619-4C69-8920-D958097A776A}" type="presOf" srcId="{9BE1B82A-67F6-486E-A928-BABBD36FD8CE}" destId="{8547583B-B7DB-4871-8C42-4DFC449A6667}" srcOrd="0" destOrd="0" presId="urn:microsoft.com/office/officeart/2005/8/layout/hierarchy1"/>
    <dgm:cxn modelId="{F7C59348-7D65-4569-8BF8-A40AE5D23B02}" type="presOf" srcId="{07B13759-7CFB-4109-AF77-2AE4B78B15B5}" destId="{347980C7-3EB5-4605-9BC0-0C811F49D79E}" srcOrd="0" destOrd="0" presId="urn:microsoft.com/office/officeart/2005/8/layout/hierarchy1"/>
    <dgm:cxn modelId="{08226900-8683-452C-9D55-A04D3C0C74FC}" srcId="{D0A8398C-9D63-4D6D-A041-A59A47D50348}" destId="{171CEA3A-827E-4D93-BD9C-66E52B9587A3}" srcOrd="0" destOrd="0" parTransId="{ECDEF53E-7ACD-4D69-916E-34C225B1FEF3}" sibTransId="{E906FE42-D7BE-4551-B8A0-D4F4AF138139}"/>
    <dgm:cxn modelId="{39613D5E-CF74-4623-A780-AAC04CF16965}" type="presOf" srcId="{CE697DF1-940A-4096-A2F8-E62B08AE8034}" destId="{F7F05A89-83AA-48B1-9BCB-72C5A99A71B3}" srcOrd="0" destOrd="0" presId="urn:microsoft.com/office/officeart/2005/8/layout/hierarchy1"/>
    <dgm:cxn modelId="{D6D2DB4C-05D5-49BB-B8B9-34D4D4468628}" type="presOf" srcId="{AB187B86-D0F5-4B65-9232-60732987E480}" destId="{48C07F05-9702-45C8-A413-BA79AFB57A8C}" srcOrd="0" destOrd="0" presId="urn:microsoft.com/office/officeart/2005/8/layout/hierarchy1"/>
    <dgm:cxn modelId="{4D5A3771-F5B2-40EF-8F0F-8517A44E52AB}" type="presOf" srcId="{B8503641-FF22-4644-BB66-823939CADA87}" destId="{8B36456D-5FC2-44FC-B2FA-9236335EFA7A}" srcOrd="0" destOrd="0" presId="urn:microsoft.com/office/officeart/2005/8/layout/hierarchy1"/>
    <dgm:cxn modelId="{C424732B-3390-4467-A098-604949BFCA0C}" type="presOf" srcId="{ECDEF53E-7ACD-4D69-916E-34C225B1FEF3}" destId="{6BD59A20-928A-47C3-A477-BED951B70528}" srcOrd="0" destOrd="0" presId="urn:microsoft.com/office/officeart/2005/8/layout/hierarchy1"/>
    <dgm:cxn modelId="{CAA6CFB9-E77B-4AE7-BCAD-0CCC8C0C81F5}" type="presOf" srcId="{50A09C90-6029-4CE5-85A9-CECE1ED29EDE}" destId="{2B061052-E5B1-4AD6-BB89-AD851F33972F}" srcOrd="0" destOrd="0" presId="urn:microsoft.com/office/officeart/2005/8/layout/hierarchy1"/>
    <dgm:cxn modelId="{7A2E1E34-9BDE-4620-AB1D-9765589919DC}" type="presOf" srcId="{53FEE02D-CCD2-4721-9FEB-733D3295C465}" destId="{2E85798D-CD10-43D2-B74F-F48A56702685}" srcOrd="0" destOrd="0" presId="urn:microsoft.com/office/officeart/2005/8/layout/hierarchy1"/>
    <dgm:cxn modelId="{8B7E8D79-F04E-483E-8A8B-338335219CD2}" srcId="{C846A7C2-CAF2-4D6A-8878-ED065C61225F}" destId="{D0A8398C-9D63-4D6D-A041-A59A47D50348}" srcOrd="0" destOrd="0" parTransId="{92BBA06E-B6A3-4860-BDC6-E57C3123B847}" sibTransId="{87D28BB6-B28A-4B34-BA91-F8B1131102B6}"/>
    <dgm:cxn modelId="{DAC7C765-45D3-4C88-9098-20D8F9872017}" type="presOf" srcId="{D0A8398C-9D63-4D6D-A041-A59A47D50348}" destId="{62343B2B-F1F0-48D9-AC6B-E0A923A8BCB3}" srcOrd="0" destOrd="0" presId="urn:microsoft.com/office/officeart/2005/8/layout/hierarchy1"/>
    <dgm:cxn modelId="{9B13234E-C42C-49C6-9FF2-33BE89F29BAD}" srcId="{91B5B268-7628-4E65-85DE-3F376D5B23E9}" destId="{CE1E9150-3DFF-4E8A-B1B9-E854896976D4}" srcOrd="0" destOrd="0" parTransId="{FFA3894A-8231-4CDF-A4C3-23329B76E10A}" sibTransId="{4C32A03D-78FA-4F6B-BCFA-68B50BBA57D2}"/>
    <dgm:cxn modelId="{CADC80C0-8E20-4196-95FB-7F259A6FCBAA}" srcId="{8A6AB8FC-026F-4817-884D-48C7EE7A507F}" destId="{07B13759-7CFB-4109-AF77-2AE4B78B15B5}" srcOrd="0" destOrd="0" parTransId="{AB187B86-D0F5-4B65-9232-60732987E480}" sibTransId="{39638047-4581-4B7B-8F00-4768798C41F2}"/>
    <dgm:cxn modelId="{3F9EC827-EB5A-415F-BBC2-8677598D29F4}" type="presOf" srcId="{7A5CD772-8DC4-4A41-91FB-438C9CA2A41C}" destId="{9EDED26E-8A1A-4015-A591-C10D8159D4C5}" srcOrd="0" destOrd="0" presId="urn:microsoft.com/office/officeart/2005/8/layout/hierarchy1"/>
    <dgm:cxn modelId="{2110BCD9-7951-4F49-97CC-84F0CB8F9115}" srcId="{B8503641-FF22-4644-BB66-823939CADA87}" destId="{8A6AB8FC-026F-4817-884D-48C7EE7A507F}" srcOrd="1" destOrd="0" parTransId="{83571908-182E-40BC-99EC-EC10F0F9E5B0}" sibTransId="{B5FB8E01-F50E-490D-8908-51FC451DE717}"/>
    <dgm:cxn modelId="{489AF2F4-5A69-4617-B78B-AEDA2678A84D}" type="presParOf" srcId="{2B061052-E5B1-4AD6-BB89-AD851F33972F}" destId="{ACA14761-3019-44E8-A7CF-BCFDB4602BB8}" srcOrd="0" destOrd="0" presId="urn:microsoft.com/office/officeart/2005/8/layout/hierarchy1"/>
    <dgm:cxn modelId="{868147BB-F6E1-4E95-90F3-3503CD489D44}" type="presParOf" srcId="{ACA14761-3019-44E8-A7CF-BCFDB4602BB8}" destId="{18E074C5-4F04-4257-A151-239769CA794C}" srcOrd="0" destOrd="0" presId="urn:microsoft.com/office/officeart/2005/8/layout/hierarchy1"/>
    <dgm:cxn modelId="{35F74EEA-1032-4FDD-9CE9-2DF582E9A37C}" type="presParOf" srcId="{18E074C5-4F04-4257-A151-239769CA794C}" destId="{E8ACEE40-49A2-440E-9CF6-F2ED56B3EFBC}" srcOrd="0" destOrd="0" presId="urn:microsoft.com/office/officeart/2005/8/layout/hierarchy1"/>
    <dgm:cxn modelId="{6B4A6D81-2F82-40D1-AABA-47F539D8968B}" type="presParOf" srcId="{18E074C5-4F04-4257-A151-239769CA794C}" destId="{8B36456D-5FC2-44FC-B2FA-9236335EFA7A}" srcOrd="1" destOrd="0" presId="urn:microsoft.com/office/officeart/2005/8/layout/hierarchy1"/>
    <dgm:cxn modelId="{0630F51B-C946-4BF8-B557-AFF634975707}" type="presParOf" srcId="{ACA14761-3019-44E8-A7CF-BCFDB4602BB8}" destId="{FEE5653A-170C-4899-9D74-BC18A7A67158}" srcOrd="1" destOrd="0" presId="urn:microsoft.com/office/officeart/2005/8/layout/hierarchy1"/>
    <dgm:cxn modelId="{3B0C2007-9F6D-4DEE-B542-9AEAED292D44}" type="presParOf" srcId="{FEE5653A-170C-4899-9D74-BC18A7A67158}" destId="{4EE5A824-5D41-4E18-A405-89B474DB275E}" srcOrd="0" destOrd="0" presId="urn:microsoft.com/office/officeart/2005/8/layout/hierarchy1"/>
    <dgm:cxn modelId="{60E2D528-E1E0-4D46-A3B9-A3F561B915D2}" type="presParOf" srcId="{FEE5653A-170C-4899-9D74-BC18A7A67158}" destId="{774A8B4F-E909-4F14-A444-CB5879B9AFA6}" srcOrd="1" destOrd="0" presId="urn:microsoft.com/office/officeart/2005/8/layout/hierarchy1"/>
    <dgm:cxn modelId="{7A86243D-7000-40D5-A0E8-0DB32AFCB49D}" type="presParOf" srcId="{774A8B4F-E909-4F14-A444-CB5879B9AFA6}" destId="{0F13CA4B-1C1B-4C3E-8037-ADBC2680BEBF}" srcOrd="0" destOrd="0" presId="urn:microsoft.com/office/officeart/2005/8/layout/hierarchy1"/>
    <dgm:cxn modelId="{7661A98B-9F3E-4036-BC53-E3048663BB9A}" type="presParOf" srcId="{0F13CA4B-1C1B-4C3E-8037-ADBC2680BEBF}" destId="{8607D344-DFEF-488A-9DE3-88EE37764885}" srcOrd="0" destOrd="0" presId="urn:microsoft.com/office/officeart/2005/8/layout/hierarchy1"/>
    <dgm:cxn modelId="{93696D79-12DB-4AB3-B8CE-629CFEDE0637}" type="presParOf" srcId="{0F13CA4B-1C1B-4C3E-8037-ADBC2680BEBF}" destId="{C28A7B8F-9776-44A8-9E1F-7CC99EF152D2}" srcOrd="1" destOrd="0" presId="urn:microsoft.com/office/officeart/2005/8/layout/hierarchy1"/>
    <dgm:cxn modelId="{86EB1FF5-A31C-4772-B8B9-0A406DFCDC34}" type="presParOf" srcId="{774A8B4F-E909-4F14-A444-CB5879B9AFA6}" destId="{38D22E41-3259-46BB-AC5C-D35F6AB90591}" srcOrd="1" destOrd="0" presId="urn:microsoft.com/office/officeart/2005/8/layout/hierarchy1"/>
    <dgm:cxn modelId="{DBFF60D6-557F-471D-903A-ECA96026FBE6}" type="presParOf" srcId="{38D22E41-3259-46BB-AC5C-D35F6AB90591}" destId="{F7F05A89-83AA-48B1-9BCB-72C5A99A71B3}" srcOrd="0" destOrd="0" presId="urn:microsoft.com/office/officeart/2005/8/layout/hierarchy1"/>
    <dgm:cxn modelId="{B20323D3-C24B-48F7-8B87-0F576B8A3531}" type="presParOf" srcId="{38D22E41-3259-46BB-AC5C-D35F6AB90591}" destId="{5C6DC33B-6652-455A-B91B-8DADCE2CDC41}" srcOrd="1" destOrd="0" presId="urn:microsoft.com/office/officeart/2005/8/layout/hierarchy1"/>
    <dgm:cxn modelId="{36E5874B-F1B2-4D8B-8136-ACCA046CEFC9}" type="presParOf" srcId="{5C6DC33B-6652-455A-B91B-8DADCE2CDC41}" destId="{13575E95-7391-44C6-92AD-9FB3381E2B5F}" srcOrd="0" destOrd="0" presId="urn:microsoft.com/office/officeart/2005/8/layout/hierarchy1"/>
    <dgm:cxn modelId="{9D1DE6A9-27C6-412E-9AAE-E36BA598F0B4}" type="presParOf" srcId="{13575E95-7391-44C6-92AD-9FB3381E2B5F}" destId="{AD849BB3-6171-4132-B495-F21C67111FC9}" srcOrd="0" destOrd="0" presId="urn:microsoft.com/office/officeart/2005/8/layout/hierarchy1"/>
    <dgm:cxn modelId="{F2427C13-00E9-4B10-947A-7BAA7F89A300}" type="presParOf" srcId="{13575E95-7391-44C6-92AD-9FB3381E2B5F}" destId="{AD9C6830-A426-4DE0-BCB4-0E0BF96A02EA}" srcOrd="1" destOrd="0" presId="urn:microsoft.com/office/officeart/2005/8/layout/hierarchy1"/>
    <dgm:cxn modelId="{3755F5CD-BEAE-417F-8FDB-C6351BD3AECC}" type="presParOf" srcId="{5C6DC33B-6652-455A-B91B-8DADCE2CDC41}" destId="{1A87A35D-5B43-42C3-99F8-F091AD4B496F}" srcOrd="1" destOrd="0" presId="urn:microsoft.com/office/officeart/2005/8/layout/hierarchy1"/>
    <dgm:cxn modelId="{96788CCB-7CDA-451E-81DC-60FDA40F0830}" type="presParOf" srcId="{1A87A35D-5B43-42C3-99F8-F091AD4B496F}" destId="{FA243405-AC9F-4160-ADC0-E79FB007F8B8}" srcOrd="0" destOrd="0" presId="urn:microsoft.com/office/officeart/2005/8/layout/hierarchy1"/>
    <dgm:cxn modelId="{683A465B-5362-47AB-BA18-659C0E6334A5}" type="presParOf" srcId="{1A87A35D-5B43-42C3-99F8-F091AD4B496F}" destId="{590B23E5-8FB3-4915-9E14-23535AB56559}" srcOrd="1" destOrd="0" presId="urn:microsoft.com/office/officeart/2005/8/layout/hierarchy1"/>
    <dgm:cxn modelId="{38BD9D0D-A20D-4B81-B500-E9545EA518B8}" type="presParOf" srcId="{590B23E5-8FB3-4915-9E14-23535AB56559}" destId="{AC550610-43CB-40F8-946D-1A476EBFFE8D}" srcOrd="0" destOrd="0" presId="urn:microsoft.com/office/officeart/2005/8/layout/hierarchy1"/>
    <dgm:cxn modelId="{F9F6481D-25D0-4AC8-BDEB-E122B21045A4}" type="presParOf" srcId="{AC550610-43CB-40F8-946D-1A476EBFFE8D}" destId="{FD1ACB9E-A4F0-47DD-9F6F-B0927B50BD5D}" srcOrd="0" destOrd="0" presId="urn:microsoft.com/office/officeart/2005/8/layout/hierarchy1"/>
    <dgm:cxn modelId="{9679A22E-702A-4F89-942D-53C8C15B01FE}" type="presParOf" srcId="{AC550610-43CB-40F8-946D-1A476EBFFE8D}" destId="{34A2DD4C-B6AC-4875-9B71-C6F2123AE763}" srcOrd="1" destOrd="0" presId="urn:microsoft.com/office/officeart/2005/8/layout/hierarchy1"/>
    <dgm:cxn modelId="{B90B4DE2-BB9A-4411-9099-F221584F51D4}" type="presParOf" srcId="{590B23E5-8FB3-4915-9E14-23535AB56559}" destId="{F3F04FC7-006C-4D24-8549-B786FED1E1A1}" srcOrd="1" destOrd="0" presId="urn:microsoft.com/office/officeart/2005/8/layout/hierarchy1"/>
    <dgm:cxn modelId="{0C5DA124-D7C8-4AC1-AD17-E82AD39692F3}" type="presParOf" srcId="{F3F04FC7-006C-4D24-8549-B786FED1E1A1}" destId="{389FC7E5-F7C9-4117-A375-2CED3ABDE285}" srcOrd="0" destOrd="0" presId="urn:microsoft.com/office/officeart/2005/8/layout/hierarchy1"/>
    <dgm:cxn modelId="{AA47BE12-21AC-4C06-99C5-DB46BC2090D2}" type="presParOf" srcId="{F3F04FC7-006C-4D24-8549-B786FED1E1A1}" destId="{9C72A75A-42D7-41E3-AE36-45007D5BFCAF}" srcOrd="1" destOrd="0" presId="urn:microsoft.com/office/officeart/2005/8/layout/hierarchy1"/>
    <dgm:cxn modelId="{0028BF99-E276-4436-A9EF-1A05511C8BFA}" type="presParOf" srcId="{9C72A75A-42D7-41E3-AE36-45007D5BFCAF}" destId="{EE13A76D-B8F6-4D7B-B526-3FE302964A6A}" srcOrd="0" destOrd="0" presId="urn:microsoft.com/office/officeart/2005/8/layout/hierarchy1"/>
    <dgm:cxn modelId="{CFDF2CD9-C0DB-4071-BDE6-6898A3E4B784}" type="presParOf" srcId="{EE13A76D-B8F6-4D7B-B526-3FE302964A6A}" destId="{43FDF9D1-CC2B-4FE2-9E9F-5DF822CF12D5}" srcOrd="0" destOrd="0" presId="urn:microsoft.com/office/officeart/2005/8/layout/hierarchy1"/>
    <dgm:cxn modelId="{EA958C77-E068-4E2E-9136-719212D4334C}" type="presParOf" srcId="{EE13A76D-B8F6-4D7B-B526-3FE302964A6A}" destId="{3A4F9BD6-A532-4D9A-8E1E-D53EBA81696C}" srcOrd="1" destOrd="0" presId="urn:microsoft.com/office/officeart/2005/8/layout/hierarchy1"/>
    <dgm:cxn modelId="{5BC66F60-4D77-4244-B56E-B23E7B228077}" type="presParOf" srcId="{9C72A75A-42D7-41E3-AE36-45007D5BFCAF}" destId="{87907159-028A-4434-9C58-C25963A56874}" srcOrd="1" destOrd="0" presId="urn:microsoft.com/office/officeart/2005/8/layout/hierarchy1"/>
    <dgm:cxn modelId="{B7375768-F1EC-4952-9A7E-D5149BA4F103}" type="presParOf" srcId="{FEE5653A-170C-4899-9D74-BC18A7A67158}" destId="{F308D06D-E67F-4E2E-A964-7CC958531E98}" srcOrd="2" destOrd="0" presId="urn:microsoft.com/office/officeart/2005/8/layout/hierarchy1"/>
    <dgm:cxn modelId="{AC941313-AD3D-4166-B7F9-D44E558FF55F}" type="presParOf" srcId="{FEE5653A-170C-4899-9D74-BC18A7A67158}" destId="{BAF4BD5D-B906-4324-B263-972494E5F7A1}" srcOrd="3" destOrd="0" presId="urn:microsoft.com/office/officeart/2005/8/layout/hierarchy1"/>
    <dgm:cxn modelId="{76D34155-A13C-4E91-95A4-0FEDA7B0CF80}" type="presParOf" srcId="{BAF4BD5D-B906-4324-B263-972494E5F7A1}" destId="{9CC5AE66-70E2-44B2-9B9E-F30B0D1A24DA}" srcOrd="0" destOrd="0" presId="urn:microsoft.com/office/officeart/2005/8/layout/hierarchy1"/>
    <dgm:cxn modelId="{3CD05A65-F30D-42A5-84C9-1D9B36D2C987}" type="presParOf" srcId="{9CC5AE66-70E2-44B2-9B9E-F30B0D1A24DA}" destId="{FE6E9FB4-CDF0-426C-9011-ABC43B3ED579}" srcOrd="0" destOrd="0" presId="urn:microsoft.com/office/officeart/2005/8/layout/hierarchy1"/>
    <dgm:cxn modelId="{CF12DC4E-5C51-4B8E-BBE9-ECF33785A255}" type="presParOf" srcId="{9CC5AE66-70E2-44B2-9B9E-F30B0D1A24DA}" destId="{AA4ABB33-6685-4E81-9F9D-88162CC77EF4}" srcOrd="1" destOrd="0" presId="urn:microsoft.com/office/officeart/2005/8/layout/hierarchy1"/>
    <dgm:cxn modelId="{A414F382-7C28-400E-BB26-3A79B7875E20}" type="presParOf" srcId="{BAF4BD5D-B906-4324-B263-972494E5F7A1}" destId="{0EEF3358-BDAA-4BE9-88EB-D960354CA5E7}" srcOrd="1" destOrd="0" presId="urn:microsoft.com/office/officeart/2005/8/layout/hierarchy1"/>
    <dgm:cxn modelId="{CFE32077-24C0-42EB-B56B-F793D5972B02}" type="presParOf" srcId="{0EEF3358-BDAA-4BE9-88EB-D960354CA5E7}" destId="{48C07F05-9702-45C8-A413-BA79AFB57A8C}" srcOrd="0" destOrd="0" presId="urn:microsoft.com/office/officeart/2005/8/layout/hierarchy1"/>
    <dgm:cxn modelId="{132C225F-434D-4B1F-8834-8894B586D604}" type="presParOf" srcId="{0EEF3358-BDAA-4BE9-88EB-D960354CA5E7}" destId="{27A4E9AB-D16C-43DA-AC98-8ED000DA698D}" srcOrd="1" destOrd="0" presId="urn:microsoft.com/office/officeart/2005/8/layout/hierarchy1"/>
    <dgm:cxn modelId="{90AD3EB2-1C69-4508-82DB-544142FDCDE1}" type="presParOf" srcId="{27A4E9AB-D16C-43DA-AC98-8ED000DA698D}" destId="{E228AD40-62B6-4953-BCDC-99FAEDD70C56}" srcOrd="0" destOrd="0" presId="urn:microsoft.com/office/officeart/2005/8/layout/hierarchy1"/>
    <dgm:cxn modelId="{7F19081F-B0E5-4A68-A291-3BAD51145CDD}" type="presParOf" srcId="{E228AD40-62B6-4953-BCDC-99FAEDD70C56}" destId="{53046AD8-F234-4117-908E-DD5862DE1EC7}" srcOrd="0" destOrd="0" presId="urn:microsoft.com/office/officeart/2005/8/layout/hierarchy1"/>
    <dgm:cxn modelId="{8316B358-2696-4F1C-A0BA-E3FEDAE8C791}" type="presParOf" srcId="{E228AD40-62B6-4953-BCDC-99FAEDD70C56}" destId="{347980C7-3EB5-4605-9BC0-0C811F49D79E}" srcOrd="1" destOrd="0" presId="urn:microsoft.com/office/officeart/2005/8/layout/hierarchy1"/>
    <dgm:cxn modelId="{C518B1B9-43ED-409A-82FD-CB592E97EBD1}" type="presParOf" srcId="{27A4E9AB-D16C-43DA-AC98-8ED000DA698D}" destId="{19494411-A204-4D55-B3FF-A9668A9279A9}" srcOrd="1" destOrd="0" presId="urn:microsoft.com/office/officeart/2005/8/layout/hierarchy1"/>
    <dgm:cxn modelId="{BAFA79F2-2C55-4B35-A923-0D8D5491E6C6}" type="presParOf" srcId="{19494411-A204-4D55-B3FF-A9668A9279A9}" destId="{FC3B9F69-7348-4E60-979D-59920F0FE7D2}" srcOrd="0" destOrd="0" presId="urn:microsoft.com/office/officeart/2005/8/layout/hierarchy1"/>
    <dgm:cxn modelId="{B127EBB7-7232-40ED-92C4-77E64A70748C}" type="presParOf" srcId="{19494411-A204-4D55-B3FF-A9668A9279A9}" destId="{B5D79214-78AC-4CA3-9B3D-23833B57B3D9}" srcOrd="1" destOrd="0" presId="urn:microsoft.com/office/officeart/2005/8/layout/hierarchy1"/>
    <dgm:cxn modelId="{DAE9EA38-7387-4DEA-A133-5788E6D2DDE1}" type="presParOf" srcId="{B5D79214-78AC-4CA3-9B3D-23833B57B3D9}" destId="{D109A076-7D5D-4E79-B4CE-579F6715BB53}" srcOrd="0" destOrd="0" presId="urn:microsoft.com/office/officeart/2005/8/layout/hierarchy1"/>
    <dgm:cxn modelId="{CEFE3BC8-40DA-4AED-9DB4-66B3EA84334C}" type="presParOf" srcId="{D109A076-7D5D-4E79-B4CE-579F6715BB53}" destId="{603E0836-F7FD-4CFF-B34D-EE765E139FA0}" srcOrd="0" destOrd="0" presId="urn:microsoft.com/office/officeart/2005/8/layout/hierarchy1"/>
    <dgm:cxn modelId="{FC071313-CBC8-425E-A825-C27EA483A387}" type="presParOf" srcId="{D109A076-7D5D-4E79-B4CE-579F6715BB53}" destId="{2E85798D-CD10-43D2-B74F-F48A56702685}" srcOrd="1" destOrd="0" presId="urn:microsoft.com/office/officeart/2005/8/layout/hierarchy1"/>
    <dgm:cxn modelId="{A12A1324-DE5A-4A49-9504-F8857DDCE4C1}" type="presParOf" srcId="{B5D79214-78AC-4CA3-9B3D-23833B57B3D9}" destId="{8BF126A5-5535-4D5E-82CF-65103E8CBAE0}" srcOrd="1" destOrd="0" presId="urn:microsoft.com/office/officeart/2005/8/layout/hierarchy1"/>
    <dgm:cxn modelId="{20DF4E3B-840A-4914-8B5E-2E0C8E8FDB98}" type="presParOf" srcId="{8BF126A5-5535-4D5E-82CF-65103E8CBAE0}" destId="{A7E5588A-8155-418C-BE61-17F4D4850581}" srcOrd="0" destOrd="0" presId="urn:microsoft.com/office/officeart/2005/8/layout/hierarchy1"/>
    <dgm:cxn modelId="{46D1235A-FBB3-444D-BFEA-86BB34295C6C}" type="presParOf" srcId="{8BF126A5-5535-4D5E-82CF-65103E8CBAE0}" destId="{5D0A5187-F229-48FE-8DDC-5266C4412713}" srcOrd="1" destOrd="0" presId="urn:microsoft.com/office/officeart/2005/8/layout/hierarchy1"/>
    <dgm:cxn modelId="{DE006B36-B31B-4338-BC63-E739A4D60130}" type="presParOf" srcId="{5D0A5187-F229-48FE-8DDC-5266C4412713}" destId="{142AA739-2525-48F3-8355-0CE5CC87E66F}" srcOrd="0" destOrd="0" presId="urn:microsoft.com/office/officeart/2005/8/layout/hierarchy1"/>
    <dgm:cxn modelId="{2F2D8D79-00D4-48A1-A204-71F80C2E7CA9}" type="presParOf" srcId="{142AA739-2525-48F3-8355-0CE5CC87E66F}" destId="{55A8F900-4E40-4C42-94D6-A986B4293707}" srcOrd="0" destOrd="0" presId="urn:microsoft.com/office/officeart/2005/8/layout/hierarchy1"/>
    <dgm:cxn modelId="{FB284593-1B93-43CE-A487-32B642957D6B}" type="presParOf" srcId="{142AA739-2525-48F3-8355-0CE5CC87E66F}" destId="{11DB8EEA-1215-47CB-A002-3D0447B4C858}" srcOrd="1" destOrd="0" presId="urn:microsoft.com/office/officeart/2005/8/layout/hierarchy1"/>
    <dgm:cxn modelId="{401CC47C-2093-4E21-B3C2-CB56BA3CB0D1}" type="presParOf" srcId="{5D0A5187-F229-48FE-8DDC-5266C4412713}" destId="{CA0A1FC8-1722-4F69-A575-888B34F14888}" srcOrd="1" destOrd="0" presId="urn:microsoft.com/office/officeart/2005/8/layout/hierarchy1"/>
    <dgm:cxn modelId="{89EB008B-C63D-4101-8685-42425D199CA1}" type="presParOf" srcId="{FEE5653A-170C-4899-9D74-BC18A7A67158}" destId="{92B47414-8F77-4F7B-8D25-76A3232E20F6}" srcOrd="4" destOrd="0" presId="urn:microsoft.com/office/officeart/2005/8/layout/hierarchy1"/>
    <dgm:cxn modelId="{CD228749-11F9-46D9-9549-B7067AA76D33}" type="presParOf" srcId="{FEE5653A-170C-4899-9D74-BC18A7A67158}" destId="{B2338BD4-1190-4B7F-80B5-F089D7EAFEF7}" srcOrd="5" destOrd="0" presId="urn:microsoft.com/office/officeart/2005/8/layout/hierarchy1"/>
    <dgm:cxn modelId="{78BD37E2-5BFC-483B-B868-E7A986EB3E0C}" type="presParOf" srcId="{B2338BD4-1190-4B7F-80B5-F089D7EAFEF7}" destId="{8CC53868-BE7A-49CB-8EDC-2C4499AC1390}" srcOrd="0" destOrd="0" presId="urn:microsoft.com/office/officeart/2005/8/layout/hierarchy1"/>
    <dgm:cxn modelId="{4FB5BCD3-ED34-4FA1-9E98-A03F388B9C1A}" type="presParOf" srcId="{8CC53868-BE7A-49CB-8EDC-2C4499AC1390}" destId="{0FB1395E-9657-4365-9E72-D997C81549D5}" srcOrd="0" destOrd="0" presId="urn:microsoft.com/office/officeart/2005/8/layout/hierarchy1"/>
    <dgm:cxn modelId="{0C982FFD-DC9E-4EBB-9E09-56D823988FEC}" type="presParOf" srcId="{8CC53868-BE7A-49CB-8EDC-2C4499AC1390}" destId="{9EDED26E-8A1A-4015-A591-C10D8159D4C5}" srcOrd="1" destOrd="0" presId="urn:microsoft.com/office/officeart/2005/8/layout/hierarchy1"/>
    <dgm:cxn modelId="{4113E12D-7E3E-4404-AC30-84B3782E39B5}" type="presParOf" srcId="{B2338BD4-1190-4B7F-80B5-F089D7EAFEF7}" destId="{5F07022B-AA0E-4310-8F52-83ABA6B95ABD}" srcOrd="1" destOrd="0" presId="urn:microsoft.com/office/officeart/2005/8/layout/hierarchy1"/>
    <dgm:cxn modelId="{BDB280FB-E9CE-4141-8EA2-98C5A3D44401}" type="presParOf" srcId="{5F07022B-AA0E-4310-8F52-83ABA6B95ABD}" destId="{2511CED9-A9EC-4D12-911D-1F2806CC2E55}" srcOrd="0" destOrd="0" presId="urn:microsoft.com/office/officeart/2005/8/layout/hierarchy1"/>
    <dgm:cxn modelId="{A9C8A68D-AA4A-4075-95DE-B384CEE084D2}" type="presParOf" srcId="{5F07022B-AA0E-4310-8F52-83ABA6B95ABD}" destId="{320CFB62-64B8-4760-B356-37885ED0BAB2}" srcOrd="1" destOrd="0" presId="urn:microsoft.com/office/officeart/2005/8/layout/hierarchy1"/>
    <dgm:cxn modelId="{8B471757-CC71-494B-A91F-C1A89ADBEED1}" type="presParOf" srcId="{320CFB62-64B8-4760-B356-37885ED0BAB2}" destId="{6C37CE8C-91CE-4931-9E7D-277783F6B110}" srcOrd="0" destOrd="0" presId="urn:microsoft.com/office/officeart/2005/8/layout/hierarchy1"/>
    <dgm:cxn modelId="{A9047F1F-AFE7-4C36-BCE9-68811D5E4A07}" type="presParOf" srcId="{6C37CE8C-91CE-4931-9E7D-277783F6B110}" destId="{8B0A92F4-19E5-4C0C-B176-9C7DFE9A73D2}" srcOrd="0" destOrd="0" presId="urn:microsoft.com/office/officeart/2005/8/layout/hierarchy1"/>
    <dgm:cxn modelId="{2021065E-8209-4DBA-9158-B02007D6D5A4}" type="presParOf" srcId="{6C37CE8C-91CE-4931-9E7D-277783F6B110}" destId="{8547583B-B7DB-4871-8C42-4DFC449A6667}" srcOrd="1" destOrd="0" presId="urn:microsoft.com/office/officeart/2005/8/layout/hierarchy1"/>
    <dgm:cxn modelId="{F6363665-D43A-4390-BE7E-5D9E00916051}" type="presParOf" srcId="{320CFB62-64B8-4760-B356-37885ED0BAB2}" destId="{94405161-F868-407E-B9BB-DB6697EE8709}" srcOrd="1" destOrd="0" presId="urn:microsoft.com/office/officeart/2005/8/layout/hierarchy1"/>
    <dgm:cxn modelId="{FECA2910-23B1-4437-A120-E820B4A8F1B2}" type="presParOf" srcId="{94405161-F868-407E-B9BB-DB6697EE8709}" destId="{1F5D787F-F692-491D-A1F8-AF5448D0161B}" srcOrd="0" destOrd="0" presId="urn:microsoft.com/office/officeart/2005/8/layout/hierarchy1"/>
    <dgm:cxn modelId="{B6EED39E-7E71-495E-B460-754CFB60494A}" type="presParOf" srcId="{94405161-F868-407E-B9BB-DB6697EE8709}" destId="{77051CC6-7175-48D7-811F-FED02E6E610C}" srcOrd="1" destOrd="0" presId="urn:microsoft.com/office/officeart/2005/8/layout/hierarchy1"/>
    <dgm:cxn modelId="{0E503A3F-293B-4C97-A481-075DBF03E4C8}" type="presParOf" srcId="{77051CC6-7175-48D7-811F-FED02E6E610C}" destId="{9E503950-8398-4D12-91BD-5A175AB059D9}" srcOrd="0" destOrd="0" presId="urn:microsoft.com/office/officeart/2005/8/layout/hierarchy1"/>
    <dgm:cxn modelId="{47918C16-7AC2-42FD-826D-F75DAEC49225}" type="presParOf" srcId="{9E503950-8398-4D12-91BD-5A175AB059D9}" destId="{ABD00987-202A-4F24-903B-E50149FDB6DB}" srcOrd="0" destOrd="0" presId="urn:microsoft.com/office/officeart/2005/8/layout/hierarchy1"/>
    <dgm:cxn modelId="{CAF38943-03F3-4AEA-8B8D-88173F406C6E}" type="presParOf" srcId="{9E503950-8398-4D12-91BD-5A175AB059D9}" destId="{9B1067BD-6268-4304-A874-09530E1C842D}" srcOrd="1" destOrd="0" presId="urn:microsoft.com/office/officeart/2005/8/layout/hierarchy1"/>
    <dgm:cxn modelId="{AF648DE9-A988-4806-8ED8-05A9204BE7BC}" type="presParOf" srcId="{77051CC6-7175-48D7-811F-FED02E6E610C}" destId="{6F46BB6B-6209-4037-8601-5505E2951FC9}" srcOrd="1" destOrd="0" presId="urn:microsoft.com/office/officeart/2005/8/layout/hierarchy1"/>
    <dgm:cxn modelId="{E769D078-907F-46FC-98E7-3DF6C78A4F85}" type="presParOf" srcId="{6F46BB6B-6209-4037-8601-5505E2951FC9}" destId="{6993D7B7-B4C7-4A47-B761-686FB84D770F}" srcOrd="0" destOrd="0" presId="urn:microsoft.com/office/officeart/2005/8/layout/hierarchy1"/>
    <dgm:cxn modelId="{94D53271-15AC-4DA7-A6F4-BBC30521D03C}" type="presParOf" srcId="{6F46BB6B-6209-4037-8601-5505E2951FC9}" destId="{D39FBB6F-BA7A-4276-B574-E3AA620D6BE1}" srcOrd="1" destOrd="0" presId="urn:microsoft.com/office/officeart/2005/8/layout/hierarchy1"/>
    <dgm:cxn modelId="{F2B553AD-A91C-463D-8CC7-A8252408B696}" type="presParOf" srcId="{D39FBB6F-BA7A-4276-B574-E3AA620D6BE1}" destId="{FECFCD0E-B7D7-450D-B526-B6C52765A9DC}" srcOrd="0" destOrd="0" presId="urn:microsoft.com/office/officeart/2005/8/layout/hierarchy1"/>
    <dgm:cxn modelId="{DCCE504B-9975-454E-977F-03BE116C0689}" type="presParOf" srcId="{FECFCD0E-B7D7-450D-B526-B6C52765A9DC}" destId="{3ACC4394-423B-4D87-8E26-1077A55B5604}" srcOrd="0" destOrd="0" presId="urn:microsoft.com/office/officeart/2005/8/layout/hierarchy1"/>
    <dgm:cxn modelId="{C4D44C1B-CBAE-47C6-A815-9318AA37040E}" type="presParOf" srcId="{FECFCD0E-B7D7-450D-B526-B6C52765A9DC}" destId="{BA955006-7902-41AE-9E6F-60388CDF9A6E}" srcOrd="1" destOrd="0" presId="urn:microsoft.com/office/officeart/2005/8/layout/hierarchy1"/>
    <dgm:cxn modelId="{F0A82CD8-8E97-4D81-8AD2-41E372ABD6B5}" type="presParOf" srcId="{D39FBB6F-BA7A-4276-B574-E3AA620D6BE1}" destId="{7734A7C0-9F3E-4EEC-84BB-1D4735DD3B9C}" srcOrd="1" destOrd="0" presId="urn:microsoft.com/office/officeart/2005/8/layout/hierarchy1"/>
    <dgm:cxn modelId="{7C3A1BF1-510A-4FC2-9243-0932379A6AD3}" type="presParOf" srcId="{FEE5653A-170C-4899-9D74-BC18A7A67158}" destId="{9A853B93-E719-488E-B0E2-4F02F8534562}" srcOrd="6" destOrd="0" presId="urn:microsoft.com/office/officeart/2005/8/layout/hierarchy1"/>
    <dgm:cxn modelId="{EAB9264B-80A7-42E5-8A9C-6E0BE41B3C88}" type="presParOf" srcId="{FEE5653A-170C-4899-9D74-BC18A7A67158}" destId="{A59C73FF-CD6B-4563-8564-235FD8726382}" srcOrd="7" destOrd="0" presId="urn:microsoft.com/office/officeart/2005/8/layout/hierarchy1"/>
    <dgm:cxn modelId="{2F7DADAC-16B2-4454-99C2-94D4E81D80CE}" type="presParOf" srcId="{A59C73FF-CD6B-4563-8564-235FD8726382}" destId="{0FFA9150-6C3B-40C5-B0D9-BDC5AC355C82}" srcOrd="0" destOrd="0" presId="urn:microsoft.com/office/officeart/2005/8/layout/hierarchy1"/>
    <dgm:cxn modelId="{71523908-2B59-4E37-A8A3-BDEB02F8D531}" type="presParOf" srcId="{0FFA9150-6C3B-40C5-B0D9-BDC5AC355C82}" destId="{2E4BE722-A7D2-47E2-A4BC-8496CA743E86}" srcOrd="0" destOrd="0" presId="urn:microsoft.com/office/officeart/2005/8/layout/hierarchy1"/>
    <dgm:cxn modelId="{55F52119-EC6A-4C37-AEB4-74A029AF8F4E}" type="presParOf" srcId="{0FFA9150-6C3B-40C5-B0D9-BDC5AC355C82}" destId="{7C55802B-A4C5-41BC-89B6-FF54A1568D54}" srcOrd="1" destOrd="0" presId="urn:microsoft.com/office/officeart/2005/8/layout/hierarchy1"/>
    <dgm:cxn modelId="{3C0F3789-1231-4A1B-BE75-A014B581D612}" type="presParOf" srcId="{A59C73FF-CD6B-4563-8564-235FD8726382}" destId="{F3269ACC-0BD0-4E39-AC3E-FAAD03BC1C2A}" srcOrd="1" destOrd="0" presId="urn:microsoft.com/office/officeart/2005/8/layout/hierarchy1"/>
    <dgm:cxn modelId="{B4A3131D-1156-431A-A482-DB7675258A6C}" type="presParOf" srcId="{F3269ACC-0BD0-4E39-AC3E-FAAD03BC1C2A}" destId="{A2A61219-5AAF-46BA-B9C2-575845DF5B49}" srcOrd="0" destOrd="0" presId="urn:microsoft.com/office/officeart/2005/8/layout/hierarchy1"/>
    <dgm:cxn modelId="{C8DAEA21-24D5-413F-A31E-C13153618E08}" type="presParOf" srcId="{F3269ACC-0BD0-4E39-AC3E-FAAD03BC1C2A}" destId="{34D53B91-EB39-47E9-97BC-8771612AB365}" srcOrd="1" destOrd="0" presId="urn:microsoft.com/office/officeart/2005/8/layout/hierarchy1"/>
    <dgm:cxn modelId="{969C2F4A-D201-42EC-89F1-259D01B54DAC}" type="presParOf" srcId="{34D53B91-EB39-47E9-97BC-8771612AB365}" destId="{6127C735-BF21-4673-BBB1-A3A163E73453}" srcOrd="0" destOrd="0" presId="urn:microsoft.com/office/officeart/2005/8/layout/hierarchy1"/>
    <dgm:cxn modelId="{977D90A4-ACC3-499F-9EB5-8933E69E07C7}" type="presParOf" srcId="{6127C735-BF21-4673-BBB1-A3A163E73453}" destId="{96278759-FB53-41E2-867B-41FD6E0484B2}" srcOrd="0" destOrd="0" presId="urn:microsoft.com/office/officeart/2005/8/layout/hierarchy1"/>
    <dgm:cxn modelId="{7F8205D5-A432-47C6-A281-E45054AA1A60}" type="presParOf" srcId="{6127C735-BF21-4673-BBB1-A3A163E73453}" destId="{4685F3A1-2488-4D2A-BD0D-E57F10BBDBC7}" srcOrd="1" destOrd="0" presId="urn:microsoft.com/office/officeart/2005/8/layout/hierarchy1"/>
    <dgm:cxn modelId="{E6CFEC06-EC3B-40C3-8CCC-61E49EA8720C}" type="presParOf" srcId="{34D53B91-EB39-47E9-97BC-8771612AB365}" destId="{8945F2FA-F9AC-4EC8-BB8A-82BA960A5CB6}" srcOrd="1" destOrd="0" presId="urn:microsoft.com/office/officeart/2005/8/layout/hierarchy1"/>
    <dgm:cxn modelId="{0EB220A5-D777-4FCF-9DDA-82CC9CE768C8}" type="presParOf" srcId="{8945F2FA-F9AC-4EC8-BB8A-82BA960A5CB6}" destId="{987C6660-9F61-4485-A5A8-2558744322A9}" srcOrd="0" destOrd="0" presId="urn:microsoft.com/office/officeart/2005/8/layout/hierarchy1"/>
    <dgm:cxn modelId="{140C20AA-1FA2-4757-A3BB-62B9A75FC7B9}" type="presParOf" srcId="{8945F2FA-F9AC-4EC8-BB8A-82BA960A5CB6}" destId="{65C0D21B-1985-4BC1-8D66-ABC817A9201A}" srcOrd="1" destOrd="0" presId="urn:microsoft.com/office/officeart/2005/8/layout/hierarchy1"/>
    <dgm:cxn modelId="{57158D05-C4B0-4007-99CC-B01494D89E27}" type="presParOf" srcId="{65C0D21B-1985-4BC1-8D66-ABC817A9201A}" destId="{7206B71C-D18C-4655-8542-F804FA431CB3}" srcOrd="0" destOrd="0" presId="urn:microsoft.com/office/officeart/2005/8/layout/hierarchy1"/>
    <dgm:cxn modelId="{09EC7C2D-AFF3-44DF-9EBB-F25781D5D592}" type="presParOf" srcId="{7206B71C-D18C-4655-8542-F804FA431CB3}" destId="{43681F68-DB1F-4AD2-B477-64A57095736E}" srcOrd="0" destOrd="0" presId="urn:microsoft.com/office/officeart/2005/8/layout/hierarchy1"/>
    <dgm:cxn modelId="{53828BBE-865C-4A63-9A4B-B185895F36C2}" type="presParOf" srcId="{7206B71C-D18C-4655-8542-F804FA431CB3}" destId="{62343B2B-F1F0-48D9-AC6B-E0A923A8BCB3}" srcOrd="1" destOrd="0" presId="urn:microsoft.com/office/officeart/2005/8/layout/hierarchy1"/>
    <dgm:cxn modelId="{EA51B313-E5CB-4CEB-9F05-67F14EDEE931}" type="presParOf" srcId="{65C0D21B-1985-4BC1-8D66-ABC817A9201A}" destId="{0DC93E7A-5D48-4C95-8F22-E1EC8CAD3B47}" srcOrd="1" destOrd="0" presId="urn:microsoft.com/office/officeart/2005/8/layout/hierarchy1"/>
    <dgm:cxn modelId="{BA00B8CB-7781-444C-B41F-AD3856593853}" type="presParOf" srcId="{0DC93E7A-5D48-4C95-8F22-E1EC8CAD3B47}" destId="{6BD59A20-928A-47C3-A477-BED951B70528}" srcOrd="0" destOrd="0" presId="urn:microsoft.com/office/officeart/2005/8/layout/hierarchy1"/>
    <dgm:cxn modelId="{E919645E-E7CA-47AF-8A15-49CA5B7D9C7C}" type="presParOf" srcId="{0DC93E7A-5D48-4C95-8F22-E1EC8CAD3B47}" destId="{3E1BCD7F-844C-4AD4-A7CB-E5364BEA1497}" srcOrd="1" destOrd="0" presId="urn:microsoft.com/office/officeart/2005/8/layout/hierarchy1"/>
    <dgm:cxn modelId="{40CF7986-09E2-4ABE-A2CE-FA3DB1D456FA}" type="presParOf" srcId="{3E1BCD7F-844C-4AD4-A7CB-E5364BEA1497}" destId="{7B3B5416-8773-4CDE-AA0C-0DF8BC6D3D4A}" srcOrd="0" destOrd="0" presId="urn:microsoft.com/office/officeart/2005/8/layout/hierarchy1"/>
    <dgm:cxn modelId="{0042AD5C-4E46-4A24-9337-B0E0DC7C7DE7}" type="presParOf" srcId="{7B3B5416-8773-4CDE-AA0C-0DF8BC6D3D4A}" destId="{21E773C5-B512-455C-ABF6-E436FACF1AC2}" srcOrd="0" destOrd="0" presId="urn:microsoft.com/office/officeart/2005/8/layout/hierarchy1"/>
    <dgm:cxn modelId="{DD6E866B-17C1-45CD-AC06-485F85B03A26}" type="presParOf" srcId="{7B3B5416-8773-4CDE-AA0C-0DF8BC6D3D4A}" destId="{0813B1D3-C60B-4869-8FC2-F363AB538776}" srcOrd="1" destOrd="0" presId="urn:microsoft.com/office/officeart/2005/8/layout/hierarchy1"/>
    <dgm:cxn modelId="{379467FF-C776-4892-ABED-560C461D2948}" type="presParOf" srcId="{3E1BCD7F-844C-4AD4-A7CB-E5364BEA1497}" destId="{B9EFD2E7-85EC-4203-A754-6C963E641B0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326295-374F-445B-8B08-A720855C552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EF5C298E-3966-4DC7-8D8F-6DE545D02538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Radikalisme</a:t>
          </a:r>
          <a:r>
            <a:rPr lang="en-US" dirty="0" smtClean="0">
              <a:solidFill>
                <a:srgbClr val="FF0000"/>
              </a:solidFill>
            </a:rPr>
            <a:t> </a:t>
          </a:r>
          <a:endParaRPr lang="id-ID" dirty="0">
            <a:solidFill>
              <a:srgbClr val="FF0000"/>
            </a:solidFill>
          </a:endParaRPr>
        </a:p>
      </dgm:t>
    </dgm:pt>
    <dgm:pt modelId="{1E559D54-9486-4B9F-9670-543EAD749E89}" type="parTrans" cxnId="{71DA561B-B3EF-4208-8D97-37A95A2C8748}">
      <dgm:prSet/>
      <dgm:spPr/>
      <dgm:t>
        <a:bodyPr/>
        <a:lstStyle/>
        <a:p>
          <a:endParaRPr lang="id-ID"/>
        </a:p>
      </dgm:t>
    </dgm:pt>
    <dgm:pt modelId="{7D78E507-7496-4E49-9EAD-BC42ADD78A8B}" type="sibTrans" cxnId="{71DA561B-B3EF-4208-8D97-37A95A2C8748}">
      <dgm:prSet/>
      <dgm:spPr/>
      <dgm:t>
        <a:bodyPr/>
        <a:lstStyle/>
        <a:p>
          <a:endParaRPr lang="id-ID"/>
        </a:p>
      </dgm:t>
    </dgm:pt>
    <dgm:pt modelId="{491A79C1-81C8-46F6-9EC6-0249CE6A91DC}">
      <dgm:prSet phldrT="[Text]"/>
      <dgm:spPr/>
      <dgm:t>
        <a:bodyPr/>
        <a:lstStyle/>
        <a:p>
          <a:r>
            <a:rPr lang="en-US" dirty="0" err="1" smtClean="0"/>
            <a:t>Pemikiran</a:t>
          </a:r>
          <a:endParaRPr lang="id-ID" dirty="0"/>
        </a:p>
      </dgm:t>
    </dgm:pt>
    <dgm:pt modelId="{166FC57F-9CB9-4B3E-A3A2-475905A856EC}" type="parTrans" cxnId="{7443FFAF-C990-477E-87D1-1A3C4AF4F016}">
      <dgm:prSet/>
      <dgm:spPr/>
      <dgm:t>
        <a:bodyPr/>
        <a:lstStyle/>
        <a:p>
          <a:endParaRPr lang="id-ID"/>
        </a:p>
      </dgm:t>
    </dgm:pt>
    <dgm:pt modelId="{9AC83BE1-A1B1-4DED-AAA9-9041E7178BE4}" type="sibTrans" cxnId="{7443FFAF-C990-477E-87D1-1A3C4AF4F016}">
      <dgm:prSet/>
      <dgm:spPr/>
      <dgm:t>
        <a:bodyPr/>
        <a:lstStyle/>
        <a:p>
          <a:endParaRPr lang="id-ID"/>
        </a:p>
      </dgm:t>
    </dgm:pt>
    <dgm:pt modelId="{CCCBD3D8-331C-4FAF-824F-8E4ACFF0DFFE}">
      <dgm:prSet phldrT="[Text]"/>
      <dgm:spPr/>
      <dgm:t>
        <a:bodyPr/>
        <a:lstStyle/>
        <a:p>
          <a:r>
            <a:rPr lang="en-US" dirty="0" err="1" smtClean="0"/>
            <a:t>Kelompok</a:t>
          </a:r>
          <a:endParaRPr lang="id-ID" dirty="0"/>
        </a:p>
      </dgm:t>
    </dgm:pt>
    <dgm:pt modelId="{8550E2F7-DCFC-42DA-BB0C-81CD99DFF2CC}" type="parTrans" cxnId="{BDDC6131-03F9-4A6B-91B0-000BB9D4B404}">
      <dgm:prSet/>
      <dgm:spPr/>
      <dgm:t>
        <a:bodyPr/>
        <a:lstStyle/>
        <a:p>
          <a:endParaRPr lang="id-ID"/>
        </a:p>
      </dgm:t>
    </dgm:pt>
    <dgm:pt modelId="{0A407851-F355-4A09-A5F9-CE9C5C63E4F3}" type="sibTrans" cxnId="{BDDC6131-03F9-4A6B-91B0-000BB9D4B404}">
      <dgm:prSet/>
      <dgm:spPr/>
      <dgm:t>
        <a:bodyPr/>
        <a:lstStyle/>
        <a:p>
          <a:endParaRPr lang="id-ID"/>
        </a:p>
      </dgm:t>
    </dgm:pt>
    <dgm:pt modelId="{322C9339-3F25-431C-8782-E05FDD057CAD}">
      <dgm:prSet phldrT="[Text]"/>
      <dgm:spPr/>
      <dgm:t>
        <a:bodyPr/>
        <a:lstStyle/>
        <a:p>
          <a:r>
            <a:rPr lang="en-US" dirty="0" err="1" smtClean="0"/>
            <a:t>Konsep</a:t>
          </a:r>
          <a:endParaRPr lang="id-ID" dirty="0"/>
        </a:p>
      </dgm:t>
    </dgm:pt>
    <dgm:pt modelId="{CB6E7156-FECB-4113-B782-9CE539EB6A76}" type="parTrans" cxnId="{C2EE2772-4A40-47F5-A409-5ECCE9D281B2}">
      <dgm:prSet/>
      <dgm:spPr/>
      <dgm:t>
        <a:bodyPr/>
        <a:lstStyle/>
        <a:p>
          <a:endParaRPr lang="id-ID"/>
        </a:p>
      </dgm:t>
    </dgm:pt>
    <dgm:pt modelId="{20B02C6D-D0AB-4C35-A288-1745F157E5D5}" type="sibTrans" cxnId="{C2EE2772-4A40-47F5-A409-5ECCE9D281B2}">
      <dgm:prSet/>
      <dgm:spPr/>
      <dgm:t>
        <a:bodyPr/>
        <a:lstStyle/>
        <a:p>
          <a:endParaRPr lang="id-ID"/>
        </a:p>
      </dgm:t>
    </dgm:pt>
    <dgm:pt modelId="{E9D5C978-43AF-47E5-9206-36D89C37A74E}">
      <dgm:prSet phldrT="[Text]"/>
      <dgm:spPr/>
      <dgm:t>
        <a:bodyPr/>
        <a:lstStyle/>
        <a:p>
          <a:r>
            <a:rPr lang="en-US" dirty="0" err="1" smtClean="0"/>
            <a:t>Skenario</a:t>
          </a:r>
          <a:endParaRPr lang="id-ID" dirty="0"/>
        </a:p>
      </dgm:t>
    </dgm:pt>
    <dgm:pt modelId="{019C94A3-E142-499D-AC72-EA1BFFE6769F}" type="parTrans" cxnId="{DD28642C-42D9-4C3C-9157-1F18113AD232}">
      <dgm:prSet/>
      <dgm:spPr/>
      <dgm:t>
        <a:bodyPr/>
        <a:lstStyle/>
        <a:p>
          <a:endParaRPr lang="id-ID"/>
        </a:p>
      </dgm:t>
    </dgm:pt>
    <dgm:pt modelId="{C267EEE3-0665-4CA4-8685-34B02794BF90}" type="sibTrans" cxnId="{DD28642C-42D9-4C3C-9157-1F18113AD232}">
      <dgm:prSet/>
      <dgm:spPr/>
      <dgm:t>
        <a:bodyPr/>
        <a:lstStyle/>
        <a:p>
          <a:endParaRPr lang="id-ID"/>
        </a:p>
      </dgm:t>
    </dgm:pt>
    <dgm:pt modelId="{5977CF7B-486F-451A-804E-D1AF61B3B88A}" type="pres">
      <dgm:prSet presAssocID="{E6326295-374F-445B-8B08-A720855C552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2B43123-EF2E-4013-A9D0-AEC36244DF17}" type="pres">
      <dgm:prSet presAssocID="{EF5C298E-3966-4DC7-8D8F-6DE545D02538}" presName="centerShape" presStyleLbl="node0" presStyleIdx="0" presStyleCnt="1"/>
      <dgm:spPr/>
      <dgm:t>
        <a:bodyPr/>
        <a:lstStyle/>
        <a:p>
          <a:endParaRPr lang="id-ID"/>
        </a:p>
      </dgm:t>
    </dgm:pt>
    <dgm:pt modelId="{1764E05E-93C3-4657-BB23-012961027017}" type="pres">
      <dgm:prSet presAssocID="{491A79C1-81C8-46F6-9EC6-0249CE6A91D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D614F63-CCC8-4352-AC85-C8AE937A3521}" type="pres">
      <dgm:prSet presAssocID="{491A79C1-81C8-46F6-9EC6-0249CE6A91DC}" presName="dummy" presStyleCnt="0"/>
      <dgm:spPr/>
    </dgm:pt>
    <dgm:pt modelId="{2B01A3E1-6B4D-47DF-AE61-5973668A923D}" type="pres">
      <dgm:prSet presAssocID="{9AC83BE1-A1B1-4DED-AAA9-9041E7178BE4}" presName="sibTrans" presStyleLbl="sibTrans2D1" presStyleIdx="0" presStyleCnt="4"/>
      <dgm:spPr/>
      <dgm:t>
        <a:bodyPr/>
        <a:lstStyle/>
        <a:p>
          <a:endParaRPr lang="id-ID"/>
        </a:p>
      </dgm:t>
    </dgm:pt>
    <dgm:pt modelId="{CD1C00F7-A970-4A92-B395-02C08695764C}" type="pres">
      <dgm:prSet presAssocID="{CCCBD3D8-331C-4FAF-824F-8E4ACFF0DFF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C478384-89A3-4CC2-A636-BD9609BEC493}" type="pres">
      <dgm:prSet presAssocID="{CCCBD3D8-331C-4FAF-824F-8E4ACFF0DFFE}" presName="dummy" presStyleCnt="0"/>
      <dgm:spPr/>
    </dgm:pt>
    <dgm:pt modelId="{177664AD-09A7-4C8E-9F3D-74B5DC9E5650}" type="pres">
      <dgm:prSet presAssocID="{0A407851-F355-4A09-A5F9-CE9C5C63E4F3}" presName="sibTrans" presStyleLbl="sibTrans2D1" presStyleIdx="1" presStyleCnt="4"/>
      <dgm:spPr/>
      <dgm:t>
        <a:bodyPr/>
        <a:lstStyle/>
        <a:p>
          <a:endParaRPr lang="id-ID"/>
        </a:p>
      </dgm:t>
    </dgm:pt>
    <dgm:pt modelId="{222836BA-25B9-4DBC-9567-CE4AC1E3E92D}" type="pres">
      <dgm:prSet presAssocID="{322C9339-3F25-431C-8782-E05FDD057CA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4EFF6EC-D3AE-4F5D-9EF4-46E5AEFDFA62}" type="pres">
      <dgm:prSet presAssocID="{322C9339-3F25-431C-8782-E05FDD057CAD}" presName="dummy" presStyleCnt="0"/>
      <dgm:spPr/>
    </dgm:pt>
    <dgm:pt modelId="{0ED39418-D033-46F7-90E1-CC1B5E7BEB44}" type="pres">
      <dgm:prSet presAssocID="{20B02C6D-D0AB-4C35-A288-1745F157E5D5}" presName="sibTrans" presStyleLbl="sibTrans2D1" presStyleIdx="2" presStyleCnt="4"/>
      <dgm:spPr/>
      <dgm:t>
        <a:bodyPr/>
        <a:lstStyle/>
        <a:p>
          <a:endParaRPr lang="id-ID"/>
        </a:p>
      </dgm:t>
    </dgm:pt>
    <dgm:pt modelId="{100CCC49-EAD1-416A-B2DB-178956B192D3}" type="pres">
      <dgm:prSet presAssocID="{E9D5C978-43AF-47E5-9206-36D89C37A74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37C31F9-FA6B-4D96-9BCA-98A17FC8E09B}" type="pres">
      <dgm:prSet presAssocID="{E9D5C978-43AF-47E5-9206-36D89C37A74E}" presName="dummy" presStyleCnt="0"/>
      <dgm:spPr/>
    </dgm:pt>
    <dgm:pt modelId="{461B6E97-F4F4-49A3-88C1-77FCC6130626}" type="pres">
      <dgm:prSet presAssocID="{C267EEE3-0665-4CA4-8685-34B02794BF90}" presName="sibTrans" presStyleLbl="sibTrans2D1" presStyleIdx="3" presStyleCnt="4"/>
      <dgm:spPr/>
      <dgm:t>
        <a:bodyPr/>
        <a:lstStyle/>
        <a:p>
          <a:endParaRPr lang="id-ID"/>
        </a:p>
      </dgm:t>
    </dgm:pt>
  </dgm:ptLst>
  <dgm:cxnLst>
    <dgm:cxn modelId="{88D70D29-993B-41FD-95A0-050C5A3C6A8E}" type="presOf" srcId="{E9D5C978-43AF-47E5-9206-36D89C37A74E}" destId="{100CCC49-EAD1-416A-B2DB-178956B192D3}" srcOrd="0" destOrd="0" presId="urn:microsoft.com/office/officeart/2005/8/layout/radial6"/>
    <dgm:cxn modelId="{8740D256-41AA-476F-9955-3F1EB0167088}" type="presOf" srcId="{322C9339-3F25-431C-8782-E05FDD057CAD}" destId="{222836BA-25B9-4DBC-9567-CE4AC1E3E92D}" srcOrd="0" destOrd="0" presId="urn:microsoft.com/office/officeart/2005/8/layout/radial6"/>
    <dgm:cxn modelId="{C6FD7375-B30A-4692-9FDD-F91CBDAF2D42}" type="presOf" srcId="{20B02C6D-D0AB-4C35-A288-1745F157E5D5}" destId="{0ED39418-D033-46F7-90E1-CC1B5E7BEB44}" srcOrd="0" destOrd="0" presId="urn:microsoft.com/office/officeart/2005/8/layout/radial6"/>
    <dgm:cxn modelId="{B206482B-1041-446A-BC6F-1C0919F547CB}" type="presOf" srcId="{E6326295-374F-445B-8B08-A720855C5529}" destId="{5977CF7B-486F-451A-804E-D1AF61B3B88A}" srcOrd="0" destOrd="0" presId="urn:microsoft.com/office/officeart/2005/8/layout/radial6"/>
    <dgm:cxn modelId="{5F97404D-ECA2-4AA1-A6D7-7A0C7B43393A}" type="presOf" srcId="{C267EEE3-0665-4CA4-8685-34B02794BF90}" destId="{461B6E97-F4F4-49A3-88C1-77FCC6130626}" srcOrd="0" destOrd="0" presId="urn:microsoft.com/office/officeart/2005/8/layout/radial6"/>
    <dgm:cxn modelId="{A0CC8992-2B8D-4E67-AB72-3BE3C4B7DF5A}" type="presOf" srcId="{491A79C1-81C8-46F6-9EC6-0249CE6A91DC}" destId="{1764E05E-93C3-4657-BB23-012961027017}" srcOrd="0" destOrd="0" presId="urn:microsoft.com/office/officeart/2005/8/layout/radial6"/>
    <dgm:cxn modelId="{7937E53E-CA96-4A22-A514-E2EEEF3B8505}" type="presOf" srcId="{EF5C298E-3966-4DC7-8D8F-6DE545D02538}" destId="{62B43123-EF2E-4013-A9D0-AEC36244DF17}" srcOrd="0" destOrd="0" presId="urn:microsoft.com/office/officeart/2005/8/layout/radial6"/>
    <dgm:cxn modelId="{2C360504-95FB-432F-9A5D-1A9562C3A334}" type="presOf" srcId="{9AC83BE1-A1B1-4DED-AAA9-9041E7178BE4}" destId="{2B01A3E1-6B4D-47DF-AE61-5973668A923D}" srcOrd="0" destOrd="0" presId="urn:microsoft.com/office/officeart/2005/8/layout/radial6"/>
    <dgm:cxn modelId="{85D32DD7-04B2-46B5-A9C1-0ED688420118}" type="presOf" srcId="{CCCBD3D8-331C-4FAF-824F-8E4ACFF0DFFE}" destId="{CD1C00F7-A970-4A92-B395-02C08695764C}" srcOrd="0" destOrd="0" presId="urn:microsoft.com/office/officeart/2005/8/layout/radial6"/>
    <dgm:cxn modelId="{7443FFAF-C990-477E-87D1-1A3C4AF4F016}" srcId="{EF5C298E-3966-4DC7-8D8F-6DE545D02538}" destId="{491A79C1-81C8-46F6-9EC6-0249CE6A91DC}" srcOrd="0" destOrd="0" parTransId="{166FC57F-9CB9-4B3E-A3A2-475905A856EC}" sibTransId="{9AC83BE1-A1B1-4DED-AAA9-9041E7178BE4}"/>
    <dgm:cxn modelId="{C2EE2772-4A40-47F5-A409-5ECCE9D281B2}" srcId="{EF5C298E-3966-4DC7-8D8F-6DE545D02538}" destId="{322C9339-3F25-431C-8782-E05FDD057CAD}" srcOrd="2" destOrd="0" parTransId="{CB6E7156-FECB-4113-B782-9CE539EB6A76}" sibTransId="{20B02C6D-D0AB-4C35-A288-1745F157E5D5}"/>
    <dgm:cxn modelId="{71DA561B-B3EF-4208-8D97-37A95A2C8748}" srcId="{E6326295-374F-445B-8B08-A720855C5529}" destId="{EF5C298E-3966-4DC7-8D8F-6DE545D02538}" srcOrd="0" destOrd="0" parTransId="{1E559D54-9486-4B9F-9670-543EAD749E89}" sibTransId="{7D78E507-7496-4E49-9EAD-BC42ADD78A8B}"/>
    <dgm:cxn modelId="{BDDC6131-03F9-4A6B-91B0-000BB9D4B404}" srcId="{EF5C298E-3966-4DC7-8D8F-6DE545D02538}" destId="{CCCBD3D8-331C-4FAF-824F-8E4ACFF0DFFE}" srcOrd="1" destOrd="0" parTransId="{8550E2F7-DCFC-42DA-BB0C-81CD99DFF2CC}" sibTransId="{0A407851-F355-4A09-A5F9-CE9C5C63E4F3}"/>
    <dgm:cxn modelId="{E9FBE774-A2B0-48CC-97FA-005B12FB7D42}" type="presOf" srcId="{0A407851-F355-4A09-A5F9-CE9C5C63E4F3}" destId="{177664AD-09A7-4C8E-9F3D-74B5DC9E5650}" srcOrd="0" destOrd="0" presId="urn:microsoft.com/office/officeart/2005/8/layout/radial6"/>
    <dgm:cxn modelId="{DD28642C-42D9-4C3C-9157-1F18113AD232}" srcId="{EF5C298E-3966-4DC7-8D8F-6DE545D02538}" destId="{E9D5C978-43AF-47E5-9206-36D89C37A74E}" srcOrd="3" destOrd="0" parTransId="{019C94A3-E142-499D-AC72-EA1BFFE6769F}" sibTransId="{C267EEE3-0665-4CA4-8685-34B02794BF90}"/>
    <dgm:cxn modelId="{42C76E9A-A8D4-48D8-96DD-579EAA7BD64C}" type="presParOf" srcId="{5977CF7B-486F-451A-804E-D1AF61B3B88A}" destId="{62B43123-EF2E-4013-A9D0-AEC36244DF17}" srcOrd="0" destOrd="0" presId="urn:microsoft.com/office/officeart/2005/8/layout/radial6"/>
    <dgm:cxn modelId="{CC2A9388-F51F-4F04-894D-361FE425CFD0}" type="presParOf" srcId="{5977CF7B-486F-451A-804E-D1AF61B3B88A}" destId="{1764E05E-93C3-4657-BB23-012961027017}" srcOrd="1" destOrd="0" presId="urn:microsoft.com/office/officeart/2005/8/layout/radial6"/>
    <dgm:cxn modelId="{E78FFC3A-772E-46C2-9831-6EE45CFBD5F5}" type="presParOf" srcId="{5977CF7B-486F-451A-804E-D1AF61B3B88A}" destId="{4D614F63-CCC8-4352-AC85-C8AE937A3521}" srcOrd="2" destOrd="0" presId="urn:microsoft.com/office/officeart/2005/8/layout/radial6"/>
    <dgm:cxn modelId="{C80F5A23-645D-4F3B-8FFA-562CA7BE0727}" type="presParOf" srcId="{5977CF7B-486F-451A-804E-D1AF61B3B88A}" destId="{2B01A3E1-6B4D-47DF-AE61-5973668A923D}" srcOrd="3" destOrd="0" presId="urn:microsoft.com/office/officeart/2005/8/layout/radial6"/>
    <dgm:cxn modelId="{04891D4B-2765-4167-A631-EE837154D02B}" type="presParOf" srcId="{5977CF7B-486F-451A-804E-D1AF61B3B88A}" destId="{CD1C00F7-A970-4A92-B395-02C08695764C}" srcOrd="4" destOrd="0" presId="urn:microsoft.com/office/officeart/2005/8/layout/radial6"/>
    <dgm:cxn modelId="{72529C31-CB61-4DE7-A76E-5E1AF12C02F8}" type="presParOf" srcId="{5977CF7B-486F-451A-804E-D1AF61B3B88A}" destId="{7C478384-89A3-4CC2-A636-BD9609BEC493}" srcOrd="5" destOrd="0" presId="urn:microsoft.com/office/officeart/2005/8/layout/radial6"/>
    <dgm:cxn modelId="{F45BF732-6DB8-4A5D-8119-3953F6FEA388}" type="presParOf" srcId="{5977CF7B-486F-451A-804E-D1AF61B3B88A}" destId="{177664AD-09A7-4C8E-9F3D-74B5DC9E5650}" srcOrd="6" destOrd="0" presId="urn:microsoft.com/office/officeart/2005/8/layout/radial6"/>
    <dgm:cxn modelId="{3DCE67C1-483D-4FE8-9418-50ABC8236342}" type="presParOf" srcId="{5977CF7B-486F-451A-804E-D1AF61B3B88A}" destId="{222836BA-25B9-4DBC-9567-CE4AC1E3E92D}" srcOrd="7" destOrd="0" presId="urn:microsoft.com/office/officeart/2005/8/layout/radial6"/>
    <dgm:cxn modelId="{2256E630-3D79-4ED9-8249-979459D5CF3C}" type="presParOf" srcId="{5977CF7B-486F-451A-804E-D1AF61B3B88A}" destId="{74EFF6EC-D3AE-4F5D-9EF4-46E5AEFDFA62}" srcOrd="8" destOrd="0" presId="urn:microsoft.com/office/officeart/2005/8/layout/radial6"/>
    <dgm:cxn modelId="{9BFD252D-240A-476A-9DEB-871A83570B61}" type="presParOf" srcId="{5977CF7B-486F-451A-804E-D1AF61B3B88A}" destId="{0ED39418-D033-46F7-90E1-CC1B5E7BEB44}" srcOrd="9" destOrd="0" presId="urn:microsoft.com/office/officeart/2005/8/layout/radial6"/>
    <dgm:cxn modelId="{6B3DA7DA-E192-4134-9478-D40DD50CFA65}" type="presParOf" srcId="{5977CF7B-486F-451A-804E-D1AF61B3B88A}" destId="{100CCC49-EAD1-416A-B2DB-178956B192D3}" srcOrd="10" destOrd="0" presId="urn:microsoft.com/office/officeart/2005/8/layout/radial6"/>
    <dgm:cxn modelId="{5BF08BBD-BED2-4251-B4F3-FB1A38B72912}" type="presParOf" srcId="{5977CF7B-486F-451A-804E-D1AF61B3B88A}" destId="{937C31F9-FA6B-4D96-9BCA-98A17FC8E09B}" srcOrd="11" destOrd="0" presId="urn:microsoft.com/office/officeart/2005/8/layout/radial6"/>
    <dgm:cxn modelId="{9AA6B55A-C5B8-45BE-8790-68D5BD5E3DC6}" type="presParOf" srcId="{5977CF7B-486F-451A-804E-D1AF61B3B88A}" destId="{461B6E97-F4F4-49A3-88C1-77FCC6130626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F7D5A0-DB58-416B-8B23-EFAB43A4838B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AF95A106-9112-4E33-B159-FA87F8FAC0AA}">
      <dgm:prSet phldrT="[Text]" custT="1"/>
      <dgm:spPr/>
      <dgm:t>
        <a:bodyPr/>
        <a:lstStyle/>
        <a:p>
          <a:r>
            <a:rPr lang="en-US" sz="2000" b="1" dirty="0" smtClean="0"/>
            <a:t>Where do we want to go in future?</a:t>
          </a:r>
          <a:endParaRPr lang="id-ID" sz="2000" b="1" dirty="0"/>
        </a:p>
      </dgm:t>
    </dgm:pt>
    <dgm:pt modelId="{58E54B8F-7583-44BD-AB2C-DB9FED6C4FBA}" type="parTrans" cxnId="{84FFC51E-FB83-439F-84E4-41430C230775}">
      <dgm:prSet/>
      <dgm:spPr/>
      <dgm:t>
        <a:bodyPr/>
        <a:lstStyle/>
        <a:p>
          <a:endParaRPr lang="id-ID"/>
        </a:p>
      </dgm:t>
    </dgm:pt>
    <dgm:pt modelId="{AFD65849-D118-4749-8174-E8AA33583437}" type="sibTrans" cxnId="{84FFC51E-FB83-439F-84E4-41430C230775}">
      <dgm:prSet/>
      <dgm:spPr/>
      <dgm:t>
        <a:bodyPr/>
        <a:lstStyle/>
        <a:p>
          <a:endParaRPr lang="id-ID"/>
        </a:p>
      </dgm:t>
    </dgm:pt>
    <dgm:pt modelId="{576244D9-B471-40B4-B4E5-9C42E8B501A8}">
      <dgm:prSet phldrT="[Text]"/>
      <dgm:spPr/>
      <dgm:t>
        <a:bodyPr/>
        <a:lstStyle/>
        <a:p>
          <a:r>
            <a:rPr lang="id-ID" dirty="0" smtClean="0">
              <a:solidFill>
                <a:srgbClr val="002060"/>
              </a:solidFill>
            </a:rPr>
            <a:t>Great Transformative State</a:t>
          </a:r>
          <a:endParaRPr lang="id-ID" dirty="0">
            <a:solidFill>
              <a:srgbClr val="002060"/>
            </a:solidFill>
          </a:endParaRPr>
        </a:p>
      </dgm:t>
    </dgm:pt>
    <dgm:pt modelId="{A187D015-4EE8-41F7-AB80-6E3286074BB1}" type="parTrans" cxnId="{1C9458CC-86A8-4731-9E42-FE701C3B7C0E}">
      <dgm:prSet/>
      <dgm:spPr/>
      <dgm:t>
        <a:bodyPr/>
        <a:lstStyle/>
        <a:p>
          <a:endParaRPr lang="id-ID"/>
        </a:p>
      </dgm:t>
    </dgm:pt>
    <dgm:pt modelId="{C2683E83-6288-4911-9007-B75F21DF74CB}" type="sibTrans" cxnId="{1C9458CC-86A8-4731-9E42-FE701C3B7C0E}">
      <dgm:prSet/>
      <dgm:spPr/>
      <dgm:t>
        <a:bodyPr/>
        <a:lstStyle/>
        <a:p>
          <a:endParaRPr lang="id-ID"/>
        </a:p>
      </dgm:t>
    </dgm:pt>
    <dgm:pt modelId="{1D6A2DDD-363E-4E5F-9C78-53C98592EC73}">
      <dgm:prSet phldrT="[Text]"/>
      <dgm:spPr/>
      <dgm:t>
        <a:bodyPr/>
        <a:lstStyle/>
        <a:p>
          <a:r>
            <a:rPr lang="id-ID" dirty="0" smtClean="0">
              <a:solidFill>
                <a:srgbClr val="FF0000"/>
              </a:solidFill>
            </a:rPr>
            <a:t>Barbaric State</a:t>
          </a:r>
          <a:endParaRPr lang="id-ID" dirty="0">
            <a:solidFill>
              <a:srgbClr val="FF0000"/>
            </a:solidFill>
          </a:endParaRPr>
        </a:p>
      </dgm:t>
    </dgm:pt>
    <dgm:pt modelId="{3BA2753A-F05D-43AF-9E65-21F3D8BB8F27}" type="parTrans" cxnId="{4A549F3D-D1BD-4ABC-8EDC-50A78D76E8BB}">
      <dgm:prSet/>
      <dgm:spPr/>
      <dgm:t>
        <a:bodyPr/>
        <a:lstStyle/>
        <a:p>
          <a:endParaRPr lang="id-ID"/>
        </a:p>
      </dgm:t>
    </dgm:pt>
    <dgm:pt modelId="{1100D000-E978-44F3-95D3-54F0B1A4C704}" type="sibTrans" cxnId="{4A549F3D-D1BD-4ABC-8EDC-50A78D76E8BB}">
      <dgm:prSet/>
      <dgm:spPr/>
      <dgm:t>
        <a:bodyPr/>
        <a:lstStyle/>
        <a:p>
          <a:endParaRPr lang="id-ID"/>
        </a:p>
      </dgm:t>
    </dgm:pt>
    <dgm:pt modelId="{D55A4D78-BFFC-47CD-AB98-E5B04B89016E}">
      <dgm:prSet phldrT="[Text]"/>
      <dgm:spPr/>
      <dgm:t>
        <a:bodyPr/>
        <a:lstStyle/>
        <a:p>
          <a:r>
            <a:rPr lang="id-ID" dirty="0" smtClean="0">
              <a:solidFill>
                <a:srgbClr val="FFC000"/>
              </a:solidFill>
            </a:rPr>
            <a:t>Sustain State</a:t>
          </a:r>
          <a:endParaRPr lang="id-ID" dirty="0">
            <a:solidFill>
              <a:srgbClr val="FFC000"/>
            </a:solidFill>
          </a:endParaRPr>
        </a:p>
      </dgm:t>
    </dgm:pt>
    <dgm:pt modelId="{F3154633-799C-4B54-B91F-DD534C2988F3}" type="parTrans" cxnId="{493FCEA8-D473-4702-A97C-5476542732BB}">
      <dgm:prSet/>
      <dgm:spPr/>
      <dgm:t>
        <a:bodyPr/>
        <a:lstStyle/>
        <a:p>
          <a:endParaRPr lang="id-ID"/>
        </a:p>
      </dgm:t>
    </dgm:pt>
    <dgm:pt modelId="{E57A6AE3-F923-41D3-8BC9-ADC033683F2D}" type="sibTrans" cxnId="{493FCEA8-D473-4702-A97C-5476542732BB}">
      <dgm:prSet/>
      <dgm:spPr/>
      <dgm:t>
        <a:bodyPr/>
        <a:lstStyle/>
        <a:p>
          <a:endParaRPr lang="id-ID"/>
        </a:p>
      </dgm:t>
    </dgm:pt>
    <dgm:pt modelId="{350682F9-87D2-4288-A56F-6DF5F7F2987E}" type="pres">
      <dgm:prSet presAssocID="{D8F7D5A0-DB58-416B-8B23-EFAB43A4838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F82D6675-1ECF-4CDF-BB94-4E195E8961A1}" type="pres">
      <dgm:prSet presAssocID="{AF95A106-9112-4E33-B159-FA87F8FAC0AA}" presName="singleCycle" presStyleCnt="0"/>
      <dgm:spPr/>
    </dgm:pt>
    <dgm:pt modelId="{D341F878-FF2F-4E09-8C98-F9BA51016DAB}" type="pres">
      <dgm:prSet presAssocID="{AF95A106-9112-4E33-B159-FA87F8FAC0AA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id-ID"/>
        </a:p>
      </dgm:t>
    </dgm:pt>
    <dgm:pt modelId="{60AFB813-C02F-4025-A9A4-24BB7910EB50}" type="pres">
      <dgm:prSet presAssocID="{A187D015-4EE8-41F7-AB80-6E3286074BB1}" presName="Name56" presStyleLbl="parChTrans1D2" presStyleIdx="0" presStyleCnt="3"/>
      <dgm:spPr/>
      <dgm:t>
        <a:bodyPr/>
        <a:lstStyle/>
        <a:p>
          <a:endParaRPr lang="id-ID"/>
        </a:p>
      </dgm:t>
    </dgm:pt>
    <dgm:pt modelId="{67C841F5-3B9E-436F-A9C9-99A3D604C947}" type="pres">
      <dgm:prSet presAssocID="{576244D9-B471-40B4-B4E5-9C42E8B501A8}" presName="text0" presStyleLbl="node1" presStyleIdx="1" presStyleCnt="4" custScaleX="28479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47773F6-EC28-42E8-BF7C-4F5BB6ED09F1}" type="pres">
      <dgm:prSet presAssocID="{3BA2753A-F05D-43AF-9E65-21F3D8BB8F27}" presName="Name56" presStyleLbl="parChTrans1D2" presStyleIdx="1" presStyleCnt="3"/>
      <dgm:spPr/>
      <dgm:t>
        <a:bodyPr/>
        <a:lstStyle/>
        <a:p>
          <a:endParaRPr lang="id-ID"/>
        </a:p>
      </dgm:t>
    </dgm:pt>
    <dgm:pt modelId="{73FF03F1-BF37-4F39-B542-A4C20AFD75F0}" type="pres">
      <dgm:prSet presAssocID="{1D6A2DDD-363E-4E5F-9C78-53C98592EC73}" presName="text0" presStyleLbl="node1" presStyleIdx="2" presStyleCnt="4" custScaleX="24156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01BE602-18E3-43CE-8291-6583DA3BD65F}" type="pres">
      <dgm:prSet presAssocID="{F3154633-799C-4B54-B91F-DD534C2988F3}" presName="Name56" presStyleLbl="parChTrans1D2" presStyleIdx="2" presStyleCnt="3"/>
      <dgm:spPr/>
      <dgm:t>
        <a:bodyPr/>
        <a:lstStyle/>
        <a:p>
          <a:endParaRPr lang="id-ID"/>
        </a:p>
      </dgm:t>
    </dgm:pt>
    <dgm:pt modelId="{9A2276CC-9830-4BAA-ABB0-09C218357A9A}" type="pres">
      <dgm:prSet presAssocID="{D55A4D78-BFFC-47CD-AB98-E5B04B89016E}" presName="text0" presStyleLbl="node1" presStyleIdx="3" presStyleCnt="4" custScaleX="22967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BCB10DB2-796A-433C-A9CE-7650452CAA19}" type="presOf" srcId="{AF95A106-9112-4E33-B159-FA87F8FAC0AA}" destId="{D341F878-FF2F-4E09-8C98-F9BA51016DAB}" srcOrd="0" destOrd="0" presId="urn:microsoft.com/office/officeart/2008/layout/RadialCluster"/>
    <dgm:cxn modelId="{4A549F3D-D1BD-4ABC-8EDC-50A78D76E8BB}" srcId="{AF95A106-9112-4E33-B159-FA87F8FAC0AA}" destId="{1D6A2DDD-363E-4E5F-9C78-53C98592EC73}" srcOrd="1" destOrd="0" parTransId="{3BA2753A-F05D-43AF-9E65-21F3D8BB8F27}" sibTransId="{1100D000-E978-44F3-95D3-54F0B1A4C704}"/>
    <dgm:cxn modelId="{F79112E9-649D-49B8-B270-7741B5774A07}" type="presOf" srcId="{D55A4D78-BFFC-47CD-AB98-E5B04B89016E}" destId="{9A2276CC-9830-4BAA-ABB0-09C218357A9A}" srcOrd="0" destOrd="0" presId="urn:microsoft.com/office/officeart/2008/layout/RadialCluster"/>
    <dgm:cxn modelId="{B1F28750-2705-40E6-B655-049FE2CD15D4}" type="presOf" srcId="{1D6A2DDD-363E-4E5F-9C78-53C98592EC73}" destId="{73FF03F1-BF37-4F39-B542-A4C20AFD75F0}" srcOrd="0" destOrd="0" presId="urn:microsoft.com/office/officeart/2008/layout/RadialCluster"/>
    <dgm:cxn modelId="{1C9458CC-86A8-4731-9E42-FE701C3B7C0E}" srcId="{AF95A106-9112-4E33-B159-FA87F8FAC0AA}" destId="{576244D9-B471-40B4-B4E5-9C42E8B501A8}" srcOrd="0" destOrd="0" parTransId="{A187D015-4EE8-41F7-AB80-6E3286074BB1}" sibTransId="{C2683E83-6288-4911-9007-B75F21DF74CB}"/>
    <dgm:cxn modelId="{5FD439FF-65DF-4171-B13F-95DFA6218552}" type="presOf" srcId="{A187D015-4EE8-41F7-AB80-6E3286074BB1}" destId="{60AFB813-C02F-4025-A9A4-24BB7910EB50}" srcOrd="0" destOrd="0" presId="urn:microsoft.com/office/officeart/2008/layout/RadialCluster"/>
    <dgm:cxn modelId="{CA416216-A5F5-4750-B979-767278466872}" type="presOf" srcId="{3BA2753A-F05D-43AF-9E65-21F3D8BB8F27}" destId="{947773F6-EC28-42E8-BF7C-4F5BB6ED09F1}" srcOrd="0" destOrd="0" presId="urn:microsoft.com/office/officeart/2008/layout/RadialCluster"/>
    <dgm:cxn modelId="{A7044794-F520-463C-ACC7-7FABEC5A2186}" type="presOf" srcId="{D8F7D5A0-DB58-416B-8B23-EFAB43A4838B}" destId="{350682F9-87D2-4288-A56F-6DF5F7F2987E}" srcOrd="0" destOrd="0" presId="urn:microsoft.com/office/officeart/2008/layout/RadialCluster"/>
    <dgm:cxn modelId="{257F4B04-ABEA-4F98-B872-A4A319DBF987}" type="presOf" srcId="{576244D9-B471-40B4-B4E5-9C42E8B501A8}" destId="{67C841F5-3B9E-436F-A9C9-99A3D604C947}" srcOrd="0" destOrd="0" presId="urn:microsoft.com/office/officeart/2008/layout/RadialCluster"/>
    <dgm:cxn modelId="{493FCEA8-D473-4702-A97C-5476542732BB}" srcId="{AF95A106-9112-4E33-B159-FA87F8FAC0AA}" destId="{D55A4D78-BFFC-47CD-AB98-E5B04B89016E}" srcOrd="2" destOrd="0" parTransId="{F3154633-799C-4B54-B91F-DD534C2988F3}" sibTransId="{E57A6AE3-F923-41D3-8BC9-ADC033683F2D}"/>
    <dgm:cxn modelId="{C68AB835-A36F-4ECA-8F70-CB2DA531A45B}" type="presOf" srcId="{F3154633-799C-4B54-B91F-DD534C2988F3}" destId="{101BE602-18E3-43CE-8291-6583DA3BD65F}" srcOrd="0" destOrd="0" presId="urn:microsoft.com/office/officeart/2008/layout/RadialCluster"/>
    <dgm:cxn modelId="{84FFC51E-FB83-439F-84E4-41430C230775}" srcId="{D8F7D5A0-DB58-416B-8B23-EFAB43A4838B}" destId="{AF95A106-9112-4E33-B159-FA87F8FAC0AA}" srcOrd="0" destOrd="0" parTransId="{58E54B8F-7583-44BD-AB2C-DB9FED6C4FBA}" sibTransId="{AFD65849-D118-4749-8174-E8AA33583437}"/>
    <dgm:cxn modelId="{A723FC4D-D744-470B-93D6-2DF0234934D3}" type="presParOf" srcId="{350682F9-87D2-4288-A56F-6DF5F7F2987E}" destId="{F82D6675-1ECF-4CDF-BB94-4E195E8961A1}" srcOrd="0" destOrd="0" presId="urn:microsoft.com/office/officeart/2008/layout/RadialCluster"/>
    <dgm:cxn modelId="{E0D0DE04-955A-43BD-ABF0-BD02A125C9A5}" type="presParOf" srcId="{F82D6675-1ECF-4CDF-BB94-4E195E8961A1}" destId="{D341F878-FF2F-4E09-8C98-F9BA51016DAB}" srcOrd="0" destOrd="0" presId="urn:microsoft.com/office/officeart/2008/layout/RadialCluster"/>
    <dgm:cxn modelId="{7C53C218-7BC5-4004-B70B-80662FCFC46F}" type="presParOf" srcId="{F82D6675-1ECF-4CDF-BB94-4E195E8961A1}" destId="{60AFB813-C02F-4025-A9A4-24BB7910EB50}" srcOrd="1" destOrd="0" presId="urn:microsoft.com/office/officeart/2008/layout/RadialCluster"/>
    <dgm:cxn modelId="{7610F5D6-F89D-40D6-94E7-F0738F099E07}" type="presParOf" srcId="{F82D6675-1ECF-4CDF-BB94-4E195E8961A1}" destId="{67C841F5-3B9E-436F-A9C9-99A3D604C947}" srcOrd="2" destOrd="0" presId="urn:microsoft.com/office/officeart/2008/layout/RadialCluster"/>
    <dgm:cxn modelId="{F3B6244A-ACDA-480E-9B41-D1A07A16E869}" type="presParOf" srcId="{F82D6675-1ECF-4CDF-BB94-4E195E8961A1}" destId="{947773F6-EC28-42E8-BF7C-4F5BB6ED09F1}" srcOrd="3" destOrd="0" presId="urn:microsoft.com/office/officeart/2008/layout/RadialCluster"/>
    <dgm:cxn modelId="{EA23DC19-57B3-4064-8C64-9B7D159C634D}" type="presParOf" srcId="{F82D6675-1ECF-4CDF-BB94-4E195E8961A1}" destId="{73FF03F1-BF37-4F39-B542-A4C20AFD75F0}" srcOrd="4" destOrd="0" presId="urn:microsoft.com/office/officeart/2008/layout/RadialCluster"/>
    <dgm:cxn modelId="{8FD68992-C2CF-402B-9347-82D86A13652F}" type="presParOf" srcId="{F82D6675-1ECF-4CDF-BB94-4E195E8961A1}" destId="{101BE602-18E3-43CE-8291-6583DA3BD65F}" srcOrd="5" destOrd="0" presId="urn:microsoft.com/office/officeart/2008/layout/RadialCluster"/>
    <dgm:cxn modelId="{A1FCB15C-16E1-408B-8358-113CB8EC216A}" type="presParOf" srcId="{F82D6675-1ECF-4CDF-BB94-4E195E8961A1}" destId="{9A2276CC-9830-4BAA-ABB0-09C218357A9A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333626-9638-4B25-B132-7E8249895E72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0E7FCF-9212-4EAE-AA39-229835A15F20}">
      <dgm:prSet phldrT="[Text]"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Implikasi</a:t>
          </a:r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E29A560-6951-4AF5-9B33-1FEF75B9ADE1}" type="parTrans" cxnId="{5B295CB3-063F-4AB5-B850-91F0A861915B}">
      <dgm:prSet/>
      <dgm:spPr/>
      <dgm:t>
        <a:bodyPr/>
        <a:lstStyle/>
        <a:p>
          <a:endParaRPr lang="id-ID"/>
        </a:p>
      </dgm:t>
    </dgm:pt>
    <dgm:pt modelId="{9D673D94-1C90-48A4-BCAE-31492ED61134}" type="sibTrans" cxnId="{5B295CB3-063F-4AB5-B850-91F0A861915B}">
      <dgm:prSet custT="1"/>
      <dgm:spPr/>
      <dgm:t>
        <a:bodyPr/>
        <a:lstStyle/>
        <a:p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Cara </a:t>
          </a:r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pandang</a:t>
          </a:r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Masalah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F5F95797-8092-4049-99A5-8FB863FAC8FF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Data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CDB3D1E0-8855-4333-9B1A-E90EC11C6764}" type="parTrans" cxnId="{ADC8FB93-C367-4594-A3D2-CF6A4BFB9A28}">
      <dgm:prSet/>
      <dgm:spPr/>
      <dgm:t>
        <a:bodyPr/>
        <a:lstStyle/>
        <a:p>
          <a:endParaRPr lang="id-ID"/>
        </a:p>
      </dgm:t>
    </dgm:pt>
    <dgm:pt modelId="{5F9664E3-5DB3-429C-9A02-83B9024EBA66}" type="sibTrans" cxnId="{ADC8FB93-C367-4594-A3D2-CF6A4BFB9A28}">
      <dgm:prSet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Asumsi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7745A428-7F57-4AD7-9727-343BA8411405}">
      <dgm:prSet phldrT="[Text]"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Konsep</a:t>
          </a:r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E30BFC4-1113-4AC4-8EC4-6D6D0993019D}" type="parTrans" cxnId="{19123016-96BE-4566-BC37-1E856529DDBE}">
      <dgm:prSet/>
      <dgm:spPr/>
      <dgm:t>
        <a:bodyPr/>
        <a:lstStyle/>
        <a:p>
          <a:endParaRPr lang="id-ID"/>
        </a:p>
      </dgm:t>
    </dgm:pt>
    <dgm:pt modelId="{1E9099D5-495A-4BC9-B34C-80247417626F}" type="sibTrans" cxnId="{19123016-96BE-4566-BC37-1E856529DDBE}">
      <dgm:prSet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Informasi</a:t>
          </a:r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E929174A-D16D-42A5-9BD4-C00BDB38670F}">
      <dgm:prSet phldrT="[Text]" phldr="1" custT="1"/>
      <dgm:spPr/>
      <dgm:t>
        <a:bodyPr/>
        <a:lstStyle/>
        <a:p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37676CB-FAD3-4DA0-A1B1-8174EE529561}" type="parTrans" cxnId="{93CB5C8D-2C7A-449F-AB7E-5E7836D116BA}">
      <dgm:prSet/>
      <dgm:spPr/>
      <dgm:t>
        <a:bodyPr/>
        <a:lstStyle/>
        <a:p>
          <a:endParaRPr lang="id-ID"/>
        </a:p>
      </dgm:t>
    </dgm:pt>
    <dgm:pt modelId="{47B7E19A-B0AD-499E-9DE4-87E6ECD4306B}" type="sibTrans" cxnId="{93CB5C8D-2C7A-449F-AB7E-5E7836D116BA}">
      <dgm:prSet/>
      <dgm:spPr/>
      <dgm:t>
        <a:bodyPr/>
        <a:lstStyle/>
        <a:p>
          <a:endParaRPr lang="id-ID"/>
        </a:p>
      </dgm:t>
    </dgm:pt>
    <dgm:pt modelId="{00B03500-A8A1-4C3C-A483-A3188A6E13A0}">
      <dgm:prSet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Tujuan</a:t>
          </a:r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BF2791AA-649B-4031-AAD4-31ACDBDE7C27}" type="parTrans" cxnId="{60FF09B5-06CD-49A5-9942-0FF2D01EA9B5}">
      <dgm:prSet/>
      <dgm:spPr/>
      <dgm:t>
        <a:bodyPr/>
        <a:lstStyle/>
        <a:p>
          <a:endParaRPr lang="id-ID"/>
        </a:p>
      </dgm:t>
    </dgm:pt>
    <dgm:pt modelId="{050624F3-02C6-4788-AAAC-3BAEE602EE11}" type="sibTrans" cxnId="{60FF09B5-06CD-49A5-9942-0FF2D01EA9B5}">
      <dgm:prSet custT="1"/>
      <dgm:spPr/>
      <dgm:t>
        <a:bodyPr/>
        <a:lstStyle/>
        <a:p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Cara Pandang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22CA6E1-0806-48E6-AF23-F6C28758E537}">
      <dgm:prSet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Elemen</a:t>
          </a:r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Pikiran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5BA666B7-DC1E-491B-B613-1DA62E8AC17F}" type="parTrans" cxnId="{AB59403C-9CD4-4F7F-8DC6-03937E014483}">
      <dgm:prSet/>
      <dgm:spPr/>
      <dgm:t>
        <a:bodyPr/>
        <a:lstStyle/>
        <a:p>
          <a:endParaRPr lang="id-ID"/>
        </a:p>
      </dgm:t>
    </dgm:pt>
    <dgm:pt modelId="{E55B592D-C358-45C5-8735-820487B70F3D}" type="sibTrans" cxnId="{AB59403C-9CD4-4F7F-8DC6-03937E014483}">
      <dgm:prSet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Interpretasi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D023DE0C-E660-4EF2-B267-DE3A95030430}" type="pres">
      <dgm:prSet presAssocID="{71333626-9638-4B25-B132-7E8249895E7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50084D37-34F9-4499-84F1-5FBB922C3EE8}" type="pres">
      <dgm:prSet presAssocID="{00B03500-A8A1-4C3C-A483-A3188A6E13A0}" presName="composite" presStyleCnt="0"/>
      <dgm:spPr/>
    </dgm:pt>
    <dgm:pt modelId="{69D74E10-A8E9-4FD2-B7F9-8410AA8F0D29}" type="pres">
      <dgm:prSet presAssocID="{00B03500-A8A1-4C3C-A483-A3188A6E13A0}" presName="Parent1" presStyleLbl="node1" presStyleIdx="0" presStyleCnt="10" custScaleX="235047" custLinFactX="137763" custLinFactNeighborX="200000" custLinFactNeighborY="-11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FCD86DB-8311-4B39-B279-6DF9A33C096B}" type="pres">
      <dgm:prSet presAssocID="{00B03500-A8A1-4C3C-A483-A3188A6E13A0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D077AB5A-D54F-49D5-898D-1B71469405F5}" type="pres">
      <dgm:prSet presAssocID="{00B03500-A8A1-4C3C-A483-A3188A6E13A0}" presName="BalanceSpacing" presStyleCnt="0"/>
      <dgm:spPr/>
    </dgm:pt>
    <dgm:pt modelId="{05B4C493-5B89-4DE3-87C9-361FC8AE3618}" type="pres">
      <dgm:prSet presAssocID="{00B03500-A8A1-4C3C-A483-A3188A6E13A0}" presName="BalanceSpacing1" presStyleCnt="0"/>
      <dgm:spPr/>
    </dgm:pt>
    <dgm:pt modelId="{732AB82E-A419-4DD3-BB2A-15309C5C824B}" type="pres">
      <dgm:prSet presAssocID="{050624F3-02C6-4788-AAAC-3BAEE602EE11}" presName="Accent1Text" presStyleLbl="node1" presStyleIdx="1" presStyleCnt="10" custScaleX="260427" custLinFactX="-113291" custLinFactNeighborX="-200000" custLinFactNeighborY="8442"/>
      <dgm:spPr/>
      <dgm:t>
        <a:bodyPr/>
        <a:lstStyle/>
        <a:p>
          <a:endParaRPr lang="id-ID"/>
        </a:p>
      </dgm:t>
    </dgm:pt>
    <dgm:pt modelId="{2E33E6BE-7546-45CA-9199-46321118710D}" type="pres">
      <dgm:prSet presAssocID="{050624F3-02C6-4788-AAAC-3BAEE602EE11}" presName="spaceBetweenRectangles" presStyleCnt="0"/>
      <dgm:spPr/>
    </dgm:pt>
    <dgm:pt modelId="{4724FC21-9D6B-40D1-A3E4-012A02A3DAA5}" type="pres">
      <dgm:prSet presAssocID="{DE0E7FCF-9212-4EAE-AA39-229835A15F20}" presName="composite" presStyleCnt="0"/>
      <dgm:spPr/>
    </dgm:pt>
    <dgm:pt modelId="{0F680FDE-73EE-46F2-8824-2BD705852961}" type="pres">
      <dgm:prSet presAssocID="{DE0E7FCF-9212-4EAE-AA39-229835A15F20}" presName="Parent1" presStyleLbl="node1" presStyleIdx="2" presStyleCnt="10" custScaleX="277607" custLinFactNeighborX="19047" custLinFactNeighborY="-7760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6B3327D-FDD8-4E63-82B1-415586B72A82}" type="pres">
      <dgm:prSet presAssocID="{DE0E7FCF-9212-4EAE-AA39-229835A15F20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8B92630-AC39-4675-A555-BF2367F3CEEC}" type="pres">
      <dgm:prSet presAssocID="{DE0E7FCF-9212-4EAE-AA39-229835A15F20}" presName="BalanceSpacing" presStyleCnt="0"/>
      <dgm:spPr/>
    </dgm:pt>
    <dgm:pt modelId="{8128AF29-8655-4532-86E5-AB1BF8CFAF1B}" type="pres">
      <dgm:prSet presAssocID="{DE0E7FCF-9212-4EAE-AA39-229835A15F20}" presName="BalanceSpacing1" presStyleCnt="0"/>
      <dgm:spPr/>
    </dgm:pt>
    <dgm:pt modelId="{30527C8B-0F65-4EB6-B508-E7F6FE8DEA51}" type="pres">
      <dgm:prSet presAssocID="{9D673D94-1C90-48A4-BCAE-31492ED61134}" presName="Accent1Text" presStyleLbl="node1" presStyleIdx="3" presStyleCnt="10" custScaleX="260637" custLinFactX="100000" custLinFactNeighborX="178499" custLinFactNeighborY="26218"/>
      <dgm:spPr/>
      <dgm:t>
        <a:bodyPr/>
        <a:lstStyle/>
        <a:p>
          <a:endParaRPr lang="id-ID"/>
        </a:p>
      </dgm:t>
    </dgm:pt>
    <dgm:pt modelId="{92851309-014C-485A-966D-E3E88326BB74}" type="pres">
      <dgm:prSet presAssocID="{9D673D94-1C90-48A4-BCAE-31492ED61134}" presName="spaceBetweenRectangles" presStyleCnt="0"/>
      <dgm:spPr/>
    </dgm:pt>
    <dgm:pt modelId="{8BAFE1EF-6430-4F3A-ABCC-D6FE22DA44D2}" type="pres">
      <dgm:prSet presAssocID="{F5F95797-8092-4049-99A5-8FB863FAC8FF}" presName="composite" presStyleCnt="0"/>
      <dgm:spPr/>
    </dgm:pt>
    <dgm:pt modelId="{6CF4CEFD-9E4B-453B-BC82-095D3B120963}" type="pres">
      <dgm:prSet presAssocID="{F5F95797-8092-4049-99A5-8FB863FAC8FF}" presName="Parent1" presStyleLbl="node1" presStyleIdx="4" presStyleCnt="10" custScaleX="260635" custLinFactX="150557" custLinFactNeighborX="200000" custLinFactNeighborY="782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78A59F9-BC9B-43E1-9330-EEEAD780A471}" type="pres">
      <dgm:prSet presAssocID="{F5F95797-8092-4049-99A5-8FB863FAC8FF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85ECF32-97D0-47C5-B1CB-908332981AF4}" type="pres">
      <dgm:prSet presAssocID="{F5F95797-8092-4049-99A5-8FB863FAC8FF}" presName="BalanceSpacing" presStyleCnt="0"/>
      <dgm:spPr/>
    </dgm:pt>
    <dgm:pt modelId="{68880E10-0420-49B4-9071-58414B198548}" type="pres">
      <dgm:prSet presAssocID="{F5F95797-8092-4049-99A5-8FB863FAC8FF}" presName="BalanceSpacing1" presStyleCnt="0"/>
      <dgm:spPr/>
    </dgm:pt>
    <dgm:pt modelId="{57653231-2391-431E-BBE0-6F19CE5FAE07}" type="pres">
      <dgm:prSet presAssocID="{5F9664E3-5DB3-429C-9A02-83B9024EBA66}" presName="Accent1Text" presStyleLbl="node1" presStyleIdx="5" presStyleCnt="10" custScaleX="217995" custLinFactX="-131407" custLinFactNeighborX="-200000" custLinFactNeighborY="1221"/>
      <dgm:spPr/>
      <dgm:t>
        <a:bodyPr/>
        <a:lstStyle/>
        <a:p>
          <a:endParaRPr lang="id-ID"/>
        </a:p>
      </dgm:t>
    </dgm:pt>
    <dgm:pt modelId="{26419082-2B83-4DF9-B1A2-F993B5FB3DAF}" type="pres">
      <dgm:prSet presAssocID="{5F9664E3-5DB3-429C-9A02-83B9024EBA66}" presName="spaceBetweenRectangles" presStyleCnt="0"/>
      <dgm:spPr/>
    </dgm:pt>
    <dgm:pt modelId="{029E4C52-61CC-4DF6-B087-85CB59915003}" type="pres">
      <dgm:prSet presAssocID="{7745A428-7F57-4AD7-9727-343BA8411405}" presName="composite" presStyleCnt="0"/>
      <dgm:spPr/>
    </dgm:pt>
    <dgm:pt modelId="{7BD9AE0A-1F2F-4EBD-A005-A46C638DA780}" type="pres">
      <dgm:prSet presAssocID="{7745A428-7F57-4AD7-9727-343BA8411405}" presName="Parent1" presStyleLbl="node1" presStyleIdx="6" presStyleCnt="10" custScaleX="184073" custLinFactX="-197738" custLinFactNeighborX="-200000" custLinFactNeighborY="929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613B696-38A7-45EB-959C-C75DA26D4C25}" type="pres">
      <dgm:prSet presAssocID="{7745A428-7F57-4AD7-9727-343BA8411405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D85EB4E-2B17-4E48-B954-FE10B4095293}" type="pres">
      <dgm:prSet presAssocID="{7745A428-7F57-4AD7-9727-343BA8411405}" presName="BalanceSpacing" presStyleCnt="0"/>
      <dgm:spPr/>
    </dgm:pt>
    <dgm:pt modelId="{9C2D3DE0-E977-4FC3-9397-22D98A8EB7EA}" type="pres">
      <dgm:prSet presAssocID="{7745A428-7F57-4AD7-9727-343BA8411405}" presName="BalanceSpacing1" presStyleCnt="0"/>
      <dgm:spPr/>
    </dgm:pt>
    <dgm:pt modelId="{8278B1CA-44F8-4CB1-B39A-96A31185C450}" type="pres">
      <dgm:prSet presAssocID="{1E9099D5-495A-4BC9-B34C-80247417626F}" presName="Accent1Text" presStyleLbl="node1" presStyleIdx="7" presStyleCnt="10" custScaleX="216262" custScaleY="106053" custLinFactX="104076" custLinFactY="30209" custLinFactNeighborX="200000" custLinFactNeighborY="100000"/>
      <dgm:spPr/>
      <dgm:t>
        <a:bodyPr/>
        <a:lstStyle/>
        <a:p>
          <a:endParaRPr lang="id-ID"/>
        </a:p>
      </dgm:t>
    </dgm:pt>
    <dgm:pt modelId="{1F18F7CF-AE30-4737-A065-3E2AD5E1444E}" type="pres">
      <dgm:prSet presAssocID="{1E9099D5-495A-4BC9-B34C-80247417626F}" presName="spaceBetweenRectangles" presStyleCnt="0"/>
      <dgm:spPr/>
    </dgm:pt>
    <dgm:pt modelId="{0108388A-AA0D-40E9-BDC1-4CE94230C195}" type="pres">
      <dgm:prSet presAssocID="{922CA6E1-0806-48E6-AF23-F6C28758E537}" presName="composite" presStyleCnt="0"/>
      <dgm:spPr/>
    </dgm:pt>
    <dgm:pt modelId="{FE6ED850-099E-4F77-8B0D-1CB544B7B974}" type="pres">
      <dgm:prSet presAssocID="{922CA6E1-0806-48E6-AF23-F6C28758E537}" presName="Parent1" presStyleLbl="node1" presStyleIdx="8" presStyleCnt="10" custScaleX="323317" custScaleY="162315" custLinFactY="-84161" custLinFactNeighborX="-77713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4CE298D-B8E0-4677-8E1B-AC5987FAD06E}" type="pres">
      <dgm:prSet presAssocID="{922CA6E1-0806-48E6-AF23-F6C28758E537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2446A996-A0F2-482F-8271-25CDDA168C7D}" type="pres">
      <dgm:prSet presAssocID="{922CA6E1-0806-48E6-AF23-F6C28758E537}" presName="BalanceSpacing" presStyleCnt="0"/>
      <dgm:spPr/>
    </dgm:pt>
    <dgm:pt modelId="{F5329FFC-E2A7-401D-9342-513A9218A846}" type="pres">
      <dgm:prSet presAssocID="{922CA6E1-0806-48E6-AF23-F6C28758E537}" presName="BalanceSpacing1" presStyleCnt="0"/>
      <dgm:spPr/>
    </dgm:pt>
    <dgm:pt modelId="{5988B675-173B-465E-ABB6-81F0797D4229}" type="pres">
      <dgm:prSet presAssocID="{E55B592D-C358-45C5-8735-820487B70F3D}" presName="Accent1Text" presStyleLbl="node1" presStyleIdx="9" presStyleCnt="10" custScaleX="282824" custScaleY="117981" custLinFactNeighborX="40620" custLinFactNeighborY="-3269"/>
      <dgm:spPr/>
      <dgm:t>
        <a:bodyPr/>
        <a:lstStyle/>
        <a:p>
          <a:endParaRPr lang="id-ID"/>
        </a:p>
      </dgm:t>
    </dgm:pt>
  </dgm:ptLst>
  <dgm:cxnLst>
    <dgm:cxn modelId="{AB59403C-9CD4-4F7F-8DC6-03937E014483}" srcId="{71333626-9638-4B25-B132-7E8249895E72}" destId="{922CA6E1-0806-48E6-AF23-F6C28758E537}" srcOrd="4" destOrd="0" parTransId="{5BA666B7-DC1E-491B-B613-1DA62E8AC17F}" sibTransId="{E55B592D-C358-45C5-8735-820487B70F3D}"/>
    <dgm:cxn modelId="{24BE37EE-0E13-48CD-AF7B-A54FA5D6EBC7}" type="presOf" srcId="{922CA6E1-0806-48E6-AF23-F6C28758E537}" destId="{FE6ED850-099E-4F77-8B0D-1CB544B7B974}" srcOrd="0" destOrd="0" presId="urn:microsoft.com/office/officeart/2008/layout/AlternatingHexagons"/>
    <dgm:cxn modelId="{259203CF-60F6-427D-B2FE-FDD1EFECF00F}" type="presOf" srcId="{E929174A-D16D-42A5-9BD4-C00BDB38670F}" destId="{C613B696-38A7-45EB-959C-C75DA26D4C25}" srcOrd="0" destOrd="0" presId="urn:microsoft.com/office/officeart/2008/layout/AlternatingHexagons"/>
    <dgm:cxn modelId="{7A2C7229-7711-4117-9FB4-B61CA06246F5}" type="presOf" srcId="{5F9664E3-5DB3-429C-9A02-83B9024EBA66}" destId="{57653231-2391-431E-BBE0-6F19CE5FAE07}" srcOrd="0" destOrd="0" presId="urn:microsoft.com/office/officeart/2008/layout/AlternatingHexagons"/>
    <dgm:cxn modelId="{60FF09B5-06CD-49A5-9942-0FF2D01EA9B5}" srcId="{71333626-9638-4B25-B132-7E8249895E72}" destId="{00B03500-A8A1-4C3C-A483-A3188A6E13A0}" srcOrd="0" destOrd="0" parTransId="{BF2791AA-649B-4031-AAD4-31ACDBDE7C27}" sibTransId="{050624F3-02C6-4788-AAAC-3BAEE602EE11}"/>
    <dgm:cxn modelId="{5B295CB3-063F-4AB5-B850-91F0A861915B}" srcId="{71333626-9638-4B25-B132-7E8249895E72}" destId="{DE0E7FCF-9212-4EAE-AA39-229835A15F20}" srcOrd="1" destOrd="0" parTransId="{9E29A560-6951-4AF5-9B33-1FEF75B9ADE1}" sibTransId="{9D673D94-1C90-48A4-BCAE-31492ED61134}"/>
    <dgm:cxn modelId="{93CB5C8D-2C7A-449F-AB7E-5E7836D116BA}" srcId="{7745A428-7F57-4AD7-9727-343BA8411405}" destId="{E929174A-D16D-42A5-9BD4-C00BDB38670F}" srcOrd="0" destOrd="0" parTransId="{937676CB-FAD3-4DA0-A1B1-8174EE529561}" sibTransId="{47B7E19A-B0AD-499E-9DE4-87E6ECD4306B}"/>
    <dgm:cxn modelId="{18F87CE5-37D7-4273-A9D2-EDBEC5EE053E}" type="presOf" srcId="{00B03500-A8A1-4C3C-A483-A3188A6E13A0}" destId="{69D74E10-A8E9-4FD2-B7F9-8410AA8F0D29}" srcOrd="0" destOrd="0" presId="urn:microsoft.com/office/officeart/2008/layout/AlternatingHexagons"/>
    <dgm:cxn modelId="{8CF58F0F-7EDE-4A3B-83DA-567E6B476904}" type="presOf" srcId="{F5F95797-8092-4049-99A5-8FB863FAC8FF}" destId="{6CF4CEFD-9E4B-453B-BC82-095D3B120963}" srcOrd="0" destOrd="0" presId="urn:microsoft.com/office/officeart/2008/layout/AlternatingHexagons"/>
    <dgm:cxn modelId="{19123016-96BE-4566-BC37-1E856529DDBE}" srcId="{71333626-9638-4B25-B132-7E8249895E72}" destId="{7745A428-7F57-4AD7-9727-343BA8411405}" srcOrd="3" destOrd="0" parTransId="{9E30BFC4-1113-4AC4-8EC4-6D6D0993019D}" sibTransId="{1E9099D5-495A-4BC9-B34C-80247417626F}"/>
    <dgm:cxn modelId="{5FDF1230-6E41-495B-8F45-99BE9E2F0DE8}" type="presOf" srcId="{E55B592D-C358-45C5-8735-820487B70F3D}" destId="{5988B675-173B-465E-ABB6-81F0797D4229}" srcOrd="0" destOrd="0" presId="urn:microsoft.com/office/officeart/2008/layout/AlternatingHexagons"/>
    <dgm:cxn modelId="{E0783AF3-0060-44DA-B14E-1BDFFF2C359B}" type="presOf" srcId="{9D673D94-1C90-48A4-BCAE-31492ED61134}" destId="{30527C8B-0F65-4EB6-B508-E7F6FE8DEA51}" srcOrd="0" destOrd="0" presId="urn:microsoft.com/office/officeart/2008/layout/AlternatingHexagons"/>
    <dgm:cxn modelId="{119F85B3-90F1-4826-9496-9BC298F0BA3B}" type="presOf" srcId="{DE0E7FCF-9212-4EAE-AA39-229835A15F20}" destId="{0F680FDE-73EE-46F2-8824-2BD705852961}" srcOrd="0" destOrd="0" presId="urn:microsoft.com/office/officeart/2008/layout/AlternatingHexagons"/>
    <dgm:cxn modelId="{90F41CC7-7203-4BD7-AC69-5D32982CEFD4}" type="presOf" srcId="{1E9099D5-495A-4BC9-B34C-80247417626F}" destId="{8278B1CA-44F8-4CB1-B39A-96A31185C450}" srcOrd="0" destOrd="0" presId="urn:microsoft.com/office/officeart/2008/layout/AlternatingHexagons"/>
    <dgm:cxn modelId="{D27F652D-97EF-4D82-8B67-75058ABE6FDB}" type="presOf" srcId="{71333626-9638-4B25-B132-7E8249895E72}" destId="{D023DE0C-E660-4EF2-B267-DE3A95030430}" srcOrd="0" destOrd="0" presId="urn:microsoft.com/office/officeart/2008/layout/AlternatingHexagons"/>
    <dgm:cxn modelId="{9AA3AA07-1CCE-45CA-9331-2A408E8A66BA}" type="presOf" srcId="{7745A428-7F57-4AD7-9727-343BA8411405}" destId="{7BD9AE0A-1F2F-4EBD-A005-A46C638DA780}" srcOrd="0" destOrd="0" presId="urn:microsoft.com/office/officeart/2008/layout/AlternatingHexagons"/>
    <dgm:cxn modelId="{ADC8FB93-C367-4594-A3D2-CF6A4BFB9A28}" srcId="{71333626-9638-4B25-B132-7E8249895E72}" destId="{F5F95797-8092-4049-99A5-8FB863FAC8FF}" srcOrd="2" destOrd="0" parTransId="{CDB3D1E0-8855-4333-9B1A-E90EC11C6764}" sibTransId="{5F9664E3-5DB3-429C-9A02-83B9024EBA66}"/>
    <dgm:cxn modelId="{51CE2C64-A200-400D-B15D-8454C487D988}" type="presOf" srcId="{050624F3-02C6-4788-AAAC-3BAEE602EE11}" destId="{732AB82E-A419-4DD3-BB2A-15309C5C824B}" srcOrd="0" destOrd="0" presId="urn:microsoft.com/office/officeart/2008/layout/AlternatingHexagons"/>
    <dgm:cxn modelId="{D1C4CCD7-C1B0-4A79-ADDD-1843233B43FE}" type="presParOf" srcId="{D023DE0C-E660-4EF2-B267-DE3A95030430}" destId="{50084D37-34F9-4499-84F1-5FBB922C3EE8}" srcOrd="0" destOrd="0" presId="urn:microsoft.com/office/officeart/2008/layout/AlternatingHexagons"/>
    <dgm:cxn modelId="{C7557957-AFC2-41A2-9703-9F473546C5EB}" type="presParOf" srcId="{50084D37-34F9-4499-84F1-5FBB922C3EE8}" destId="{69D74E10-A8E9-4FD2-B7F9-8410AA8F0D29}" srcOrd="0" destOrd="0" presId="urn:microsoft.com/office/officeart/2008/layout/AlternatingHexagons"/>
    <dgm:cxn modelId="{43C23C75-2D0C-4FA4-B385-B0ED78D9E416}" type="presParOf" srcId="{50084D37-34F9-4499-84F1-5FBB922C3EE8}" destId="{1FCD86DB-8311-4B39-B279-6DF9A33C096B}" srcOrd="1" destOrd="0" presId="urn:microsoft.com/office/officeart/2008/layout/AlternatingHexagons"/>
    <dgm:cxn modelId="{0807147E-86D2-41EB-BA71-D6F172AC834A}" type="presParOf" srcId="{50084D37-34F9-4499-84F1-5FBB922C3EE8}" destId="{D077AB5A-D54F-49D5-898D-1B71469405F5}" srcOrd="2" destOrd="0" presId="urn:microsoft.com/office/officeart/2008/layout/AlternatingHexagons"/>
    <dgm:cxn modelId="{7D275510-F29E-47A0-9A69-CD96B663D608}" type="presParOf" srcId="{50084D37-34F9-4499-84F1-5FBB922C3EE8}" destId="{05B4C493-5B89-4DE3-87C9-361FC8AE3618}" srcOrd="3" destOrd="0" presId="urn:microsoft.com/office/officeart/2008/layout/AlternatingHexagons"/>
    <dgm:cxn modelId="{7571281E-306B-490C-9931-EC5AD5F0CC8A}" type="presParOf" srcId="{50084D37-34F9-4499-84F1-5FBB922C3EE8}" destId="{732AB82E-A419-4DD3-BB2A-15309C5C824B}" srcOrd="4" destOrd="0" presId="urn:microsoft.com/office/officeart/2008/layout/AlternatingHexagons"/>
    <dgm:cxn modelId="{6EDB624A-4626-4004-A555-1155F9E2D112}" type="presParOf" srcId="{D023DE0C-E660-4EF2-B267-DE3A95030430}" destId="{2E33E6BE-7546-45CA-9199-46321118710D}" srcOrd="1" destOrd="0" presId="urn:microsoft.com/office/officeart/2008/layout/AlternatingHexagons"/>
    <dgm:cxn modelId="{1AB79740-0888-4700-BC92-43F56D0311C8}" type="presParOf" srcId="{D023DE0C-E660-4EF2-B267-DE3A95030430}" destId="{4724FC21-9D6B-40D1-A3E4-012A02A3DAA5}" srcOrd="2" destOrd="0" presId="urn:microsoft.com/office/officeart/2008/layout/AlternatingHexagons"/>
    <dgm:cxn modelId="{2B759ED1-2DBE-4211-A0C8-48E0DC22975A}" type="presParOf" srcId="{4724FC21-9D6B-40D1-A3E4-012A02A3DAA5}" destId="{0F680FDE-73EE-46F2-8824-2BD705852961}" srcOrd="0" destOrd="0" presId="urn:microsoft.com/office/officeart/2008/layout/AlternatingHexagons"/>
    <dgm:cxn modelId="{C9BDCADC-C88B-4F04-8AB9-8AC60E50FE0E}" type="presParOf" srcId="{4724FC21-9D6B-40D1-A3E4-012A02A3DAA5}" destId="{D6B3327D-FDD8-4E63-82B1-415586B72A82}" srcOrd="1" destOrd="0" presId="urn:microsoft.com/office/officeart/2008/layout/AlternatingHexagons"/>
    <dgm:cxn modelId="{B8925DC1-5E50-4F6E-8BE0-251298F73BF9}" type="presParOf" srcId="{4724FC21-9D6B-40D1-A3E4-012A02A3DAA5}" destId="{D8B92630-AC39-4675-A555-BF2367F3CEEC}" srcOrd="2" destOrd="0" presId="urn:microsoft.com/office/officeart/2008/layout/AlternatingHexagons"/>
    <dgm:cxn modelId="{433C76F0-3EC1-4854-92C8-EB4431DFD4EA}" type="presParOf" srcId="{4724FC21-9D6B-40D1-A3E4-012A02A3DAA5}" destId="{8128AF29-8655-4532-86E5-AB1BF8CFAF1B}" srcOrd="3" destOrd="0" presId="urn:microsoft.com/office/officeart/2008/layout/AlternatingHexagons"/>
    <dgm:cxn modelId="{699391EE-1404-4EE8-AED7-B20B8123B026}" type="presParOf" srcId="{4724FC21-9D6B-40D1-A3E4-012A02A3DAA5}" destId="{30527C8B-0F65-4EB6-B508-E7F6FE8DEA51}" srcOrd="4" destOrd="0" presId="urn:microsoft.com/office/officeart/2008/layout/AlternatingHexagons"/>
    <dgm:cxn modelId="{E8EFAAE7-FF80-42B3-A2F7-31F99560E8A8}" type="presParOf" srcId="{D023DE0C-E660-4EF2-B267-DE3A95030430}" destId="{92851309-014C-485A-966D-E3E88326BB74}" srcOrd="3" destOrd="0" presId="urn:microsoft.com/office/officeart/2008/layout/AlternatingHexagons"/>
    <dgm:cxn modelId="{3408B414-47DF-40FF-BAE6-F1FAADAD23E0}" type="presParOf" srcId="{D023DE0C-E660-4EF2-B267-DE3A95030430}" destId="{8BAFE1EF-6430-4F3A-ABCC-D6FE22DA44D2}" srcOrd="4" destOrd="0" presId="urn:microsoft.com/office/officeart/2008/layout/AlternatingHexagons"/>
    <dgm:cxn modelId="{9135E7F9-DBAA-4A2D-A7C6-1AB89D3239B9}" type="presParOf" srcId="{8BAFE1EF-6430-4F3A-ABCC-D6FE22DA44D2}" destId="{6CF4CEFD-9E4B-453B-BC82-095D3B120963}" srcOrd="0" destOrd="0" presId="urn:microsoft.com/office/officeart/2008/layout/AlternatingHexagons"/>
    <dgm:cxn modelId="{A023C04F-4E93-477B-AF29-6E72BBE952E3}" type="presParOf" srcId="{8BAFE1EF-6430-4F3A-ABCC-D6FE22DA44D2}" destId="{478A59F9-BC9B-43E1-9330-EEEAD780A471}" srcOrd="1" destOrd="0" presId="urn:microsoft.com/office/officeart/2008/layout/AlternatingHexagons"/>
    <dgm:cxn modelId="{9EED9B94-AE68-4A7E-8576-C751BAA22457}" type="presParOf" srcId="{8BAFE1EF-6430-4F3A-ABCC-D6FE22DA44D2}" destId="{785ECF32-97D0-47C5-B1CB-908332981AF4}" srcOrd="2" destOrd="0" presId="urn:microsoft.com/office/officeart/2008/layout/AlternatingHexagons"/>
    <dgm:cxn modelId="{AFECFABA-98A2-4F60-9E14-911D99EB2EB7}" type="presParOf" srcId="{8BAFE1EF-6430-4F3A-ABCC-D6FE22DA44D2}" destId="{68880E10-0420-49B4-9071-58414B198548}" srcOrd="3" destOrd="0" presId="urn:microsoft.com/office/officeart/2008/layout/AlternatingHexagons"/>
    <dgm:cxn modelId="{4BBB0B4C-584D-469E-957A-A38765EDDCB3}" type="presParOf" srcId="{8BAFE1EF-6430-4F3A-ABCC-D6FE22DA44D2}" destId="{57653231-2391-431E-BBE0-6F19CE5FAE07}" srcOrd="4" destOrd="0" presId="urn:microsoft.com/office/officeart/2008/layout/AlternatingHexagons"/>
    <dgm:cxn modelId="{94225894-827B-4254-902E-520E41605109}" type="presParOf" srcId="{D023DE0C-E660-4EF2-B267-DE3A95030430}" destId="{26419082-2B83-4DF9-B1A2-F993B5FB3DAF}" srcOrd="5" destOrd="0" presId="urn:microsoft.com/office/officeart/2008/layout/AlternatingHexagons"/>
    <dgm:cxn modelId="{E4235DFE-2733-41E7-A121-5BF9163C0587}" type="presParOf" srcId="{D023DE0C-E660-4EF2-B267-DE3A95030430}" destId="{029E4C52-61CC-4DF6-B087-85CB59915003}" srcOrd="6" destOrd="0" presId="urn:microsoft.com/office/officeart/2008/layout/AlternatingHexagons"/>
    <dgm:cxn modelId="{EEDF6C71-8970-47EA-8570-2B0227B70874}" type="presParOf" srcId="{029E4C52-61CC-4DF6-B087-85CB59915003}" destId="{7BD9AE0A-1F2F-4EBD-A005-A46C638DA780}" srcOrd="0" destOrd="0" presId="urn:microsoft.com/office/officeart/2008/layout/AlternatingHexagons"/>
    <dgm:cxn modelId="{2146A599-82DC-44C5-A24A-EC78D1695272}" type="presParOf" srcId="{029E4C52-61CC-4DF6-B087-85CB59915003}" destId="{C613B696-38A7-45EB-959C-C75DA26D4C25}" srcOrd="1" destOrd="0" presId="urn:microsoft.com/office/officeart/2008/layout/AlternatingHexagons"/>
    <dgm:cxn modelId="{3A1D1367-BC22-4A93-8398-D824CE9B5843}" type="presParOf" srcId="{029E4C52-61CC-4DF6-B087-85CB59915003}" destId="{4D85EB4E-2B17-4E48-B954-FE10B4095293}" srcOrd="2" destOrd="0" presId="urn:microsoft.com/office/officeart/2008/layout/AlternatingHexagons"/>
    <dgm:cxn modelId="{DB5809BA-23EA-4052-B9A6-339D330428DB}" type="presParOf" srcId="{029E4C52-61CC-4DF6-B087-85CB59915003}" destId="{9C2D3DE0-E977-4FC3-9397-22D98A8EB7EA}" srcOrd="3" destOrd="0" presId="urn:microsoft.com/office/officeart/2008/layout/AlternatingHexagons"/>
    <dgm:cxn modelId="{1F39E017-ABF5-4952-A8AA-06EC8D78D7F4}" type="presParOf" srcId="{029E4C52-61CC-4DF6-B087-85CB59915003}" destId="{8278B1CA-44F8-4CB1-B39A-96A31185C450}" srcOrd="4" destOrd="0" presId="urn:microsoft.com/office/officeart/2008/layout/AlternatingHexagons"/>
    <dgm:cxn modelId="{8C995568-24E6-41BD-92A3-F0CCAEB435AC}" type="presParOf" srcId="{D023DE0C-E660-4EF2-B267-DE3A95030430}" destId="{1F18F7CF-AE30-4737-A065-3E2AD5E1444E}" srcOrd="7" destOrd="0" presId="urn:microsoft.com/office/officeart/2008/layout/AlternatingHexagons"/>
    <dgm:cxn modelId="{A52F92F5-5D17-415E-91C0-874B2EEF876E}" type="presParOf" srcId="{D023DE0C-E660-4EF2-B267-DE3A95030430}" destId="{0108388A-AA0D-40E9-BDC1-4CE94230C195}" srcOrd="8" destOrd="0" presId="urn:microsoft.com/office/officeart/2008/layout/AlternatingHexagons"/>
    <dgm:cxn modelId="{38C9513E-5A37-42D8-9036-6DA1D4E42AF5}" type="presParOf" srcId="{0108388A-AA0D-40E9-BDC1-4CE94230C195}" destId="{FE6ED850-099E-4F77-8B0D-1CB544B7B974}" srcOrd="0" destOrd="0" presId="urn:microsoft.com/office/officeart/2008/layout/AlternatingHexagons"/>
    <dgm:cxn modelId="{1147A0A8-6A4D-43B5-9EA7-78A9FB6F9974}" type="presParOf" srcId="{0108388A-AA0D-40E9-BDC1-4CE94230C195}" destId="{A4CE298D-B8E0-4677-8E1B-AC5987FAD06E}" srcOrd="1" destOrd="0" presId="urn:microsoft.com/office/officeart/2008/layout/AlternatingHexagons"/>
    <dgm:cxn modelId="{B3CF6E1B-C0AA-4B91-B05E-0323B2CF6579}" type="presParOf" srcId="{0108388A-AA0D-40E9-BDC1-4CE94230C195}" destId="{2446A996-A0F2-482F-8271-25CDDA168C7D}" srcOrd="2" destOrd="0" presId="urn:microsoft.com/office/officeart/2008/layout/AlternatingHexagons"/>
    <dgm:cxn modelId="{4C05E6DC-1D09-4A29-9E2F-5855CBEF31FF}" type="presParOf" srcId="{0108388A-AA0D-40E9-BDC1-4CE94230C195}" destId="{F5329FFC-E2A7-401D-9342-513A9218A846}" srcOrd="3" destOrd="0" presId="urn:microsoft.com/office/officeart/2008/layout/AlternatingHexagons"/>
    <dgm:cxn modelId="{7C36E584-DB72-430B-AEAF-CDA33B1A8181}" type="presParOf" srcId="{0108388A-AA0D-40E9-BDC1-4CE94230C195}" destId="{5988B675-173B-465E-ABB6-81F0797D422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D59A20-928A-47C3-A477-BED951B70528}">
      <dsp:nvSpPr>
        <dsp:cNvPr id="0" name=""/>
        <dsp:cNvSpPr/>
      </dsp:nvSpPr>
      <dsp:spPr>
        <a:xfrm>
          <a:off x="6895178" y="4971623"/>
          <a:ext cx="91440" cy="423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7C6660-9F61-4485-A5A8-2558744322A9}">
      <dsp:nvSpPr>
        <dsp:cNvPr id="0" name=""/>
        <dsp:cNvSpPr/>
      </dsp:nvSpPr>
      <dsp:spPr>
        <a:xfrm>
          <a:off x="6895178" y="3623863"/>
          <a:ext cx="91440" cy="423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A61219-5AAF-46BA-B9C2-575845DF5B49}">
      <dsp:nvSpPr>
        <dsp:cNvPr id="0" name=""/>
        <dsp:cNvSpPr/>
      </dsp:nvSpPr>
      <dsp:spPr>
        <a:xfrm>
          <a:off x="6895178" y="2276102"/>
          <a:ext cx="91440" cy="423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53B93-E719-488E-B0E2-4F02F8534562}">
      <dsp:nvSpPr>
        <dsp:cNvPr id="0" name=""/>
        <dsp:cNvSpPr/>
      </dsp:nvSpPr>
      <dsp:spPr>
        <a:xfrm>
          <a:off x="4272066" y="928342"/>
          <a:ext cx="2668832" cy="423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516"/>
              </a:lnTo>
              <a:lnTo>
                <a:pt x="2668832" y="288516"/>
              </a:lnTo>
              <a:lnTo>
                <a:pt x="2668832" y="4233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93D7B7-B4C7-4A47-B761-686FB84D770F}">
      <dsp:nvSpPr>
        <dsp:cNvPr id="0" name=""/>
        <dsp:cNvSpPr/>
      </dsp:nvSpPr>
      <dsp:spPr>
        <a:xfrm>
          <a:off x="5115957" y="4971623"/>
          <a:ext cx="91440" cy="423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5D787F-F692-491D-A1F8-AF5448D0161B}">
      <dsp:nvSpPr>
        <dsp:cNvPr id="0" name=""/>
        <dsp:cNvSpPr/>
      </dsp:nvSpPr>
      <dsp:spPr>
        <a:xfrm>
          <a:off x="5115957" y="3623863"/>
          <a:ext cx="91440" cy="423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11CED9-A9EC-4D12-911D-1F2806CC2E55}">
      <dsp:nvSpPr>
        <dsp:cNvPr id="0" name=""/>
        <dsp:cNvSpPr/>
      </dsp:nvSpPr>
      <dsp:spPr>
        <a:xfrm>
          <a:off x="5115957" y="2276102"/>
          <a:ext cx="91440" cy="423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B47414-8F77-4F7B-8D25-76A3232E20F6}">
      <dsp:nvSpPr>
        <dsp:cNvPr id="0" name=""/>
        <dsp:cNvSpPr/>
      </dsp:nvSpPr>
      <dsp:spPr>
        <a:xfrm>
          <a:off x="4272066" y="928342"/>
          <a:ext cx="889610" cy="423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516"/>
              </a:lnTo>
              <a:lnTo>
                <a:pt x="889610" y="288516"/>
              </a:lnTo>
              <a:lnTo>
                <a:pt x="889610" y="4233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E5588A-8155-418C-BE61-17F4D4850581}">
      <dsp:nvSpPr>
        <dsp:cNvPr id="0" name=""/>
        <dsp:cNvSpPr/>
      </dsp:nvSpPr>
      <dsp:spPr>
        <a:xfrm>
          <a:off x="3336735" y="4971623"/>
          <a:ext cx="91440" cy="423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3B9F69-7348-4E60-979D-59920F0FE7D2}">
      <dsp:nvSpPr>
        <dsp:cNvPr id="0" name=""/>
        <dsp:cNvSpPr/>
      </dsp:nvSpPr>
      <dsp:spPr>
        <a:xfrm>
          <a:off x="3336735" y="3623863"/>
          <a:ext cx="91440" cy="423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C07F05-9702-45C8-A413-BA79AFB57A8C}">
      <dsp:nvSpPr>
        <dsp:cNvPr id="0" name=""/>
        <dsp:cNvSpPr/>
      </dsp:nvSpPr>
      <dsp:spPr>
        <a:xfrm>
          <a:off x="3336735" y="2276102"/>
          <a:ext cx="91440" cy="423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08D06D-E67F-4E2E-A964-7CC958531E98}">
      <dsp:nvSpPr>
        <dsp:cNvPr id="0" name=""/>
        <dsp:cNvSpPr/>
      </dsp:nvSpPr>
      <dsp:spPr>
        <a:xfrm>
          <a:off x="3382455" y="928342"/>
          <a:ext cx="889610" cy="423373"/>
        </a:xfrm>
        <a:custGeom>
          <a:avLst/>
          <a:gdLst/>
          <a:ahLst/>
          <a:cxnLst/>
          <a:rect l="0" t="0" r="0" b="0"/>
          <a:pathLst>
            <a:path>
              <a:moveTo>
                <a:pt x="889610" y="0"/>
              </a:moveTo>
              <a:lnTo>
                <a:pt x="889610" y="288516"/>
              </a:lnTo>
              <a:lnTo>
                <a:pt x="0" y="288516"/>
              </a:lnTo>
              <a:lnTo>
                <a:pt x="0" y="4233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9FC7E5-F7C9-4117-A375-2CED3ABDE285}">
      <dsp:nvSpPr>
        <dsp:cNvPr id="0" name=""/>
        <dsp:cNvSpPr/>
      </dsp:nvSpPr>
      <dsp:spPr>
        <a:xfrm>
          <a:off x="1557513" y="4971623"/>
          <a:ext cx="91440" cy="423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43405-AC9F-4160-ADC0-E79FB007F8B8}">
      <dsp:nvSpPr>
        <dsp:cNvPr id="0" name=""/>
        <dsp:cNvSpPr/>
      </dsp:nvSpPr>
      <dsp:spPr>
        <a:xfrm>
          <a:off x="1557513" y="3623863"/>
          <a:ext cx="91440" cy="423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F05A89-83AA-48B1-9BCB-72C5A99A71B3}">
      <dsp:nvSpPr>
        <dsp:cNvPr id="0" name=""/>
        <dsp:cNvSpPr/>
      </dsp:nvSpPr>
      <dsp:spPr>
        <a:xfrm>
          <a:off x="1557513" y="2276102"/>
          <a:ext cx="91440" cy="423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E5A824-5D41-4E18-A405-89B474DB275E}">
      <dsp:nvSpPr>
        <dsp:cNvPr id="0" name=""/>
        <dsp:cNvSpPr/>
      </dsp:nvSpPr>
      <dsp:spPr>
        <a:xfrm>
          <a:off x="1603233" y="928342"/>
          <a:ext cx="2668832" cy="423373"/>
        </a:xfrm>
        <a:custGeom>
          <a:avLst/>
          <a:gdLst/>
          <a:ahLst/>
          <a:cxnLst/>
          <a:rect l="0" t="0" r="0" b="0"/>
          <a:pathLst>
            <a:path>
              <a:moveTo>
                <a:pt x="2668832" y="0"/>
              </a:moveTo>
              <a:lnTo>
                <a:pt x="2668832" y="288516"/>
              </a:lnTo>
              <a:lnTo>
                <a:pt x="0" y="288516"/>
              </a:lnTo>
              <a:lnTo>
                <a:pt x="0" y="4233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ACEE40-49A2-440E-9CF6-F2ED56B3EFBC}">
      <dsp:nvSpPr>
        <dsp:cNvPr id="0" name=""/>
        <dsp:cNvSpPr/>
      </dsp:nvSpPr>
      <dsp:spPr>
        <a:xfrm>
          <a:off x="1771680" y="3955"/>
          <a:ext cx="5000771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36456D-5FC2-44FC-B2FA-9236335EFA7A}">
      <dsp:nvSpPr>
        <dsp:cNvPr id="0" name=""/>
        <dsp:cNvSpPr/>
      </dsp:nvSpPr>
      <dsp:spPr>
        <a:xfrm>
          <a:off x="1933428" y="157615"/>
          <a:ext cx="5000771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rgbClr val="FF0000"/>
              </a:solidFill>
              <a:latin typeface="High Tower Text" pitchFamily="18" charset="0"/>
            </a:rPr>
            <a:t>Pola</a:t>
          </a:r>
          <a:r>
            <a:rPr lang="en-US" sz="2400" kern="1200" dirty="0" smtClean="0">
              <a:solidFill>
                <a:srgbClr val="FF0000"/>
              </a:solidFill>
              <a:latin typeface="High Tower Text" pitchFamily="18" charset="0"/>
            </a:rPr>
            <a:t> </a:t>
          </a:r>
          <a:r>
            <a:rPr lang="en-US" sz="2400" kern="1200" dirty="0" err="1" smtClean="0">
              <a:solidFill>
                <a:srgbClr val="FF0000"/>
              </a:solidFill>
              <a:latin typeface="High Tower Text" pitchFamily="18" charset="0"/>
            </a:rPr>
            <a:t>Pikir</a:t>
          </a:r>
          <a:r>
            <a:rPr lang="en-US" sz="2400" kern="1200" dirty="0" smtClean="0">
              <a:solidFill>
                <a:srgbClr val="FF0000"/>
              </a:solidFill>
              <a:latin typeface="High Tower Text" pitchFamily="18" charset="0"/>
            </a:rPr>
            <a:t> </a:t>
          </a:r>
          <a:r>
            <a:rPr lang="en-US" sz="2400" kern="1200" dirty="0" err="1" smtClean="0">
              <a:solidFill>
                <a:srgbClr val="FF0000"/>
              </a:solidFill>
              <a:latin typeface="High Tower Text" pitchFamily="18" charset="0"/>
            </a:rPr>
            <a:t>dan</a:t>
          </a:r>
          <a:r>
            <a:rPr lang="en-US" sz="2400" kern="1200" dirty="0" smtClean="0">
              <a:solidFill>
                <a:srgbClr val="FF0000"/>
              </a:solidFill>
              <a:latin typeface="High Tower Text" pitchFamily="18" charset="0"/>
            </a:rPr>
            <a:t> </a:t>
          </a:r>
          <a:r>
            <a:rPr lang="en-US" sz="2400" kern="1200" dirty="0" err="1" smtClean="0">
              <a:solidFill>
                <a:srgbClr val="FF0000"/>
              </a:solidFill>
              <a:latin typeface="High Tower Text" pitchFamily="18" charset="0"/>
            </a:rPr>
            <a:t>Pengaruhnya</a:t>
          </a:r>
          <a:r>
            <a:rPr lang="en-US" sz="2400" kern="1200" dirty="0" smtClean="0">
              <a:solidFill>
                <a:srgbClr val="FF0000"/>
              </a:solidFill>
              <a:latin typeface="High Tower Text" pitchFamily="18" charset="0"/>
            </a:rPr>
            <a:t> </a:t>
          </a:r>
          <a:r>
            <a:rPr lang="en-US" sz="2400" kern="1200" dirty="0" err="1" smtClean="0">
              <a:solidFill>
                <a:srgbClr val="FF0000"/>
              </a:solidFill>
              <a:latin typeface="High Tower Text" pitchFamily="18" charset="0"/>
            </a:rPr>
            <a:t>terhadap</a:t>
          </a:r>
          <a:r>
            <a:rPr lang="en-US" sz="2400" kern="1200" dirty="0" smtClean="0">
              <a:solidFill>
                <a:srgbClr val="FF0000"/>
              </a:solidFill>
              <a:latin typeface="High Tower Text" pitchFamily="18" charset="0"/>
            </a:rPr>
            <a:t> </a:t>
          </a:r>
          <a:r>
            <a:rPr lang="en-US" sz="2400" kern="1200" dirty="0" err="1" smtClean="0">
              <a:solidFill>
                <a:srgbClr val="FF0000"/>
              </a:solidFill>
              <a:latin typeface="High Tower Text" pitchFamily="18" charset="0"/>
            </a:rPr>
            <a:t>Keamanan</a:t>
          </a:r>
          <a:r>
            <a:rPr lang="en-US" sz="2400" kern="1200" dirty="0" smtClean="0">
              <a:solidFill>
                <a:srgbClr val="FF0000"/>
              </a:solidFill>
              <a:latin typeface="High Tower Text" pitchFamily="18" charset="0"/>
            </a:rPr>
            <a:t> Negara</a:t>
          </a:r>
          <a:endParaRPr lang="en-US" sz="2400" kern="1200" dirty="0">
            <a:solidFill>
              <a:srgbClr val="FF0000"/>
            </a:solidFill>
            <a:latin typeface="High Tower Text" pitchFamily="18" charset="0"/>
          </a:endParaRPr>
        </a:p>
      </dsp:txBody>
      <dsp:txXfrm>
        <a:off x="1960502" y="184689"/>
        <a:ext cx="4946623" cy="870238"/>
      </dsp:txXfrm>
    </dsp:sp>
    <dsp:sp modelId="{8607D344-DFEF-488A-9DE3-88EE37764885}">
      <dsp:nvSpPr>
        <dsp:cNvPr id="0" name=""/>
        <dsp:cNvSpPr/>
      </dsp:nvSpPr>
      <dsp:spPr>
        <a:xfrm>
          <a:off x="875370" y="1351716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8A7B8F-9776-44A8-9E1F-7CC99EF152D2}">
      <dsp:nvSpPr>
        <dsp:cNvPr id="0" name=""/>
        <dsp:cNvSpPr/>
      </dsp:nvSpPr>
      <dsp:spPr>
        <a:xfrm>
          <a:off x="1037117" y="1505376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High Tower Text" pitchFamily="18" charset="0"/>
            </a:rPr>
            <a:t>K</a:t>
          </a:r>
          <a:r>
            <a:rPr lang="id-ID" sz="1600" kern="1200" dirty="0" smtClean="0">
              <a:latin typeface="High Tower Text" pitchFamily="18" charset="0"/>
            </a:rPr>
            <a:t>osmolog</a:t>
          </a:r>
          <a:r>
            <a:rPr lang="en-US" sz="1600" kern="1200" dirty="0" smtClean="0">
              <a:latin typeface="High Tower Text" pitchFamily="18" charset="0"/>
            </a:rPr>
            <a:t>i</a:t>
          </a:r>
          <a:endParaRPr lang="en-US" sz="1600" kern="1200" dirty="0">
            <a:latin typeface="High Tower Text" pitchFamily="18" charset="0"/>
          </a:endParaRPr>
        </a:p>
      </dsp:txBody>
      <dsp:txXfrm>
        <a:off x="1064191" y="1532450"/>
        <a:ext cx="1401578" cy="870238"/>
      </dsp:txXfrm>
    </dsp:sp>
    <dsp:sp modelId="{AD849BB3-6171-4132-B495-F21C67111FC9}">
      <dsp:nvSpPr>
        <dsp:cNvPr id="0" name=""/>
        <dsp:cNvSpPr/>
      </dsp:nvSpPr>
      <dsp:spPr>
        <a:xfrm>
          <a:off x="875370" y="2699476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9C6830-A426-4DE0-BCB4-0E0BF96A02EA}">
      <dsp:nvSpPr>
        <dsp:cNvPr id="0" name=""/>
        <dsp:cNvSpPr/>
      </dsp:nvSpPr>
      <dsp:spPr>
        <a:xfrm>
          <a:off x="1037117" y="2853136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High Tower Text" pitchFamily="18" charset="0"/>
            </a:rPr>
            <a:t>Makro</a:t>
          </a:r>
          <a:r>
            <a:rPr lang="en-US" sz="1600" kern="1200" dirty="0" smtClean="0">
              <a:latin typeface="High Tower Text" pitchFamily="18" charset="0"/>
            </a:rPr>
            <a:t> </a:t>
          </a:r>
          <a:r>
            <a:rPr lang="en-US" sz="1600" kern="1200" dirty="0" err="1" smtClean="0">
              <a:latin typeface="High Tower Text" pitchFamily="18" charset="0"/>
            </a:rPr>
            <a:t>dan</a:t>
          </a:r>
          <a:r>
            <a:rPr lang="en-US" sz="1600" kern="1200" dirty="0" smtClean="0">
              <a:latin typeface="High Tower Text" pitchFamily="18" charset="0"/>
            </a:rPr>
            <a:t> </a:t>
          </a:r>
          <a:r>
            <a:rPr lang="en-US" sz="1600" kern="1200" dirty="0" err="1" smtClean="0">
              <a:latin typeface="High Tower Text" pitchFamily="18" charset="0"/>
            </a:rPr>
            <a:t>Mikro</a:t>
          </a:r>
          <a:r>
            <a:rPr lang="en-US" sz="1600" kern="1200" dirty="0" smtClean="0">
              <a:latin typeface="High Tower Text" pitchFamily="18" charset="0"/>
            </a:rPr>
            <a:t> </a:t>
          </a:r>
          <a:r>
            <a:rPr lang="en-US" sz="1600" kern="1200" dirty="0" err="1" smtClean="0">
              <a:latin typeface="High Tower Text" pitchFamily="18" charset="0"/>
            </a:rPr>
            <a:t>Kosmos</a:t>
          </a:r>
          <a:endParaRPr lang="en-US" sz="1600" kern="1200" dirty="0">
            <a:latin typeface="High Tower Text" pitchFamily="18" charset="0"/>
          </a:endParaRPr>
        </a:p>
      </dsp:txBody>
      <dsp:txXfrm>
        <a:off x="1064191" y="2880210"/>
        <a:ext cx="1401578" cy="870238"/>
      </dsp:txXfrm>
    </dsp:sp>
    <dsp:sp modelId="{FD1ACB9E-A4F0-47DD-9F6F-B0927B50BD5D}">
      <dsp:nvSpPr>
        <dsp:cNvPr id="0" name=""/>
        <dsp:cNvSpPr/>
      </dsp:nvSpPr>
      <dsp:spPr>
        <a:xfrm>
          <a:off x="875370" y="4047237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A2DD4C-B6AC-4875-9B71-C6F2123AE763}">
      <dsp:nvSpPr>
        <dsp:cNvPr id="0" name=""/>
        <dsp:cNvSpPr/>
      </dsp:nvSpPr>
      <dsp:spPr>
        <a:xfrm>
          <a:off x="1037117" y="4200897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High Tower Text" pitchFamily="18" charset="0"/>
            </a:rPr>
            <a:t>Pikiran</a:t>
          </a:r>
          <a:r>
            <a:rPr lang="en-US" sz="1600" kern="1200" dirty="0" smtClean="0">
              <a:latin typeface="High Tower Text" pitchFamily="18" charset="0"/>
            </a:rPr>
            <a:t> </a:t>
          </a:r>
          <a:r>
            <a:rPr lang="en-US" sz="1600" kern="1200" dirty="0" err="1" smtClean="0">
              <a:latin typeface="High Tower Text" pitchFamily="18" charset="0"/>
            </a:rPr>
            <a:t>Kosmik</a:t>
          </a:r>
          <a:endParaRPr lang="en-US" sz="1600" kern="1200" dirty="0">
            <a:latin typeface="High Tower Text" pitchFamily="18" charset="0"/>
          </a:endParaRPr>
        </a:p>
      </dsp:txBody>
      <dsp:txXfrm>
        <a:off x="1064191" y="4227971"/>
        <a:ext cx="1401578" cy="870238"/>
      </dsp:txXfrm>
    </dsp:sp>
    <dsp:sp modelId="{43FDF9D1-CC2B-4FE2-9E9F-5DF822CF12D5}">
      <dsp:nvSpPr>
        <dsp:cNvPr id="0" name=""/>
        <dsp:cNvSpPr/>
      </dsp:nvSpPr>
      <dsp:spPr>
        <a:xfrm>
          <a:off x="875370" y="5394997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F9BD6-A532-4D9A-8E1E-D53EBA81696C}">
      <dsp:nvSpPr>
        <dsp:cNvPr id="0" name=""/>
        <dsp:cNvSpPr/>
      </dsp:nvSpPr>
      <dsp:spPr>
        <a:xfrm>
          <a:off x="1037117" y="5548657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solidFill>
                <a:srgbClr val="FF0000"/>
              </a:solidFill>
            </a:rPr>
            <a:t>Perang</a:t>
          </a:r>
          <a:r>
            <a:rPr lang="en-US" sz="2300" kern="1200" dirty="0" smtClean="0">
              <a:solidFill>
                <a:srgbClr val="FF0000"/>
              </a:solidFill>
            </a:rPr>
            <a:t> </a:t>
          </a:r>
          <a:r>
            <a:rPr lang="en-US" sz="2300" kern="1200" dirty="0" err="1" smtClean="0">
              <a:solidFill>
                <a:srgbClr val="FF0000"/>
              </a:solidFill>
            </a:rPr>
            <a:t>Kosmik</a:t>
          </a:r>
          <a:endParaRPr lang="id-ID" sz="2300" kern="1200" dirty="0">
            <a:solidFill>
              <a:srgbClr val="FF0000"/>
            </a:solidFill>
          </a:endParaRPr>
        </a:p>
      </dsp:txBody>
      <dsp:txXfrm>
        <a:off x="1064191" y="5575731"/>
        <a:ext cx="1401578" cy="870238"/>
      </dsp:txXfrm>
    </dsp:sp>
    <dsp:sp modelId="{FE6E9FB4-CDF0-426C-9011-ABC43B3ED579}">
      <dsp:nvSpPr>
        <dsp:cNvPr id="0" name=""/>
        <dsp:cNvSpPr/>
      </dsp:nvSpPr>
      <dsp:spPr>
        <a:xfrm>
          <a:off x="2654591" y="1351716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ABB33-6685-4E81-9F9D-88162CC77EF4}">
      <dsp:nvSpPr>
        <dsp:cNvPr id="0" name=""/>
        <dsp:cNvSpPr/>
      </dsp:nvSpPr>
      <dsp:spPr>
        <a:xfrm>
          <a:off x="2816339" y="1505376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High Tower Text" pitchFamily="18" charset="0"/>
            </a:rPr>
            <a:t>Spirit </a:t>
          </a:r>
          <a:endParaRPr lang="en-US" sz="1600" kern="1200" dirty="0">
            <a:latin typeface="High Tower Text" pitchFamily="18" charset="0"/>
          </a:endParaRPr>
        </a:p>
      </dsp:txBody>
      <dsp:txXfrm>
        <a:off x="2843413" y="1532450"/>
        <a:ext cx="1401578" cy="870238"/>
      </dsp:txXfrm>
    </dsp:sp>
    <dsp:sp modelId="{53046AD8-F234-4117-908E-DD5862DE1EC7}">
      <dsp:nvSpPr>
        <dsp:cNvPr id="0" name=""/>
        <dsp:cNvSpPr/>
      </dsp:nvSpPr>
      <dsp:spPr>
        <a:xfrm>
          <a:off x="2654591" y="2699476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7980C7-3EB5-4605-9BC0-0C811F49D79E}">
      <dsp:nvSpPr>
        <dsp:cNvPr id="0" name=""/>
        <dsp:cNvSpPr/>
      </dsp:nvSpPr>
      <dsp:spPr>
        <a:xfrm>
          <a:off x="2816339" y="2853136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High Tower Text" pitchFamily="18" charset="0"/>
            </a:rPr>
            <a:t>Jiwa</a:t>
          </a:r>
          <a:r>
            <a:rPr lang="en-US" sz="1600" kern="1200" dirty="0" smtClean="0">
              <a:latin typeface="High Tower Text" pitchFamily="18" charset="0"/>
            </a:rPr>
            <a:t> Negara</a:t>
          </a:r>
          <a:endParaRPr lang="en-US" sz="1600" kern="1200" dirty="0">
            <a:latin typeface="High Tower Text" pitchFamily="18" charset="0"/>
          </a:endParaRPr>
        </a:p>
      </dsp:txBody>
      <dsp:txXfrm>
        <a:off x="2843413" y="2880210"/>
        <a:ext cx="1401578" cy="870238"/>
      </dsp:txXfrm>
    </dsp:sp>
    <dsp:sp modelId="{603E0836-F7FD-4CFF-B34D-EE765E139FA0}">
      <dsp:nvSpPr>
        <dsp:cNvPr id="0" name=""/>
        <dsp:cNvSpPr/>
      </dsp:nvSpPr>
      <dsp:spPr>
        <a:xfrm>
          <a:off x="2654591" y="4047237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85798D-CD10-43D2-B74F-F48A56702685}">
      <dsp:nvSpPr>
        <dsp:cNvPr id="0" name=""/>
        <dsp:cNvSpPr/>
      </dsp:nvSpPr>
      <dsp:spPr>
        <a:xfrm>
          <a:off x="2816339" y="4200897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High Tower Text" pitchFamily="18" charset="0"/>
            </a:rPr>
            <a:t>Kontrol</a:t>
          </a:r>
          <a:r>
            <a:rPr lang="en-US" sz="1600" kern="1200" dirty="0" smtClean="0">
              <a:latin typeface="High Tower Text" pitchFamily="18" charset="0"/>
            </a:rPr>
            <a:t> </a:t>
          </a:r>
          <a:r>
            <a:rPr lang="en-US" sz="1600" kern="1200" dirty="0" err="1" smtClean="0">
              <a:latin typeface="High Tower Text" pitchFamily="18" charset="0"/>
            </a:rPr>
            <a:t>Pikiran</a:t>
          </a:r>
          <a:r>
            <a:rPr lang="en-US" sz="1600" kern="1200" dirty="0" smtClean="0">
              <a:latin typeface="High Tower Text" pitchFamily="18" charset="0"/>
            </a:rPr>
            <a:t> </a:t>
          </a:r>
          <a:endParaRPr lang="id-ID" sz="1600" kern="1200" dirty="0" smtClean="0">
            <a:latin typeface="High Tower Text" pitchFamily="18" charset="0"/>
          </a:endParaRPr>
        </a:p>
      </dsp:txBody>
      <dsp:txXfrm>
        <a:off x="2843413" y="4227971"/>
        <a:ext cx="1401578" cy="870238"/>
      </dsp:txXfrm>
    </dsp:sp>
    <dsp:sp modelId="{55A8F900-4E40-4C42-94D6-A986B4293707}">
      <dsp:nvSpPr>
        <dsp:cNvPr id="0" name=""/>
        <dsp:cNvSpPr/>
      </dsp:nvSpPr>
      <dsp:spPr>
        <a:xfrm>
          <a:off x="2654591" y="5394997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B8EEA-1215-47CB-A002-3D0447B4C858}">
      <dsp:nvSpPr>
        <dsp:cNvPr id="0" name=""/>
        <dsp:cNvSpPr/>
      </dsp:nvSpPr>
      <dsp:spPr>
        <a:xfrm>
          <a:off x="2816339" y="5548657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solidFill>
                <a:srgbClr val="FF0000"/>
              </a:solidFill>
            </a:rPr>
            <a:t>Perang</a:t>
          </a:r>
          <a:r>
            <a:rPr lang="en-US" sz="2300" kern="1200" dirty="0" smtClean="0">
              <a:solidFill>
                <a:srgbClr val="FF0000"/>
              </a:solidFill>
            </a:rPr>
            <a:t> </a:t>
          </a:r>
          <a:r>
            <a:rPr lang="en-US" sz="2300" kern="1200" dirty="0" err="1" smtClean="0">
              <a:solidFill>
                <a:srgbClr val="FF0000"/>
              </a:solidFill>
            </a:rPr>
            <a:t>Hibrida</a:t>
          </a:r>
          <a:endParaRPr lang="id-ID" sz="2300" kern="1200" dirty="0">
            <a:solidFill>
              <a:srgbClr val="FF0000"/>
            </a:solidFill>
          </a:endParaRPr>
        </a:p>
      </dsp:txBody>
      <dsp:txXfrm>
        <a:off x="2843413" y="5575731"/>
        <a:ext cx="1401578" cy="870238"/>
      </dsp:txXfrm>
    </dsp:sp>
    <dsp:sp modelId="{0FB1395E-9657-4365-9E72-D997C81549D5}">
      <dsp:nvSpPr>
        <dsp:cNvPr id="0" name=""/>
        <dsp:cNvSpPr/>
      </dsp:nvSpPr>
      <dsp:spPr>
        <a:xfrm>
          <a:off x="4433813" y="1351716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DED26E-8A1A-4015-A591-C10D8159D4C5}">
      <dsp:nvSpPr>
        <dsp:cNvPr id="0" name=""/>
        <dsp:cNvSpPr/>
      </dsp:nvSpPr>
      <dsp:spPr>
        <a:xfrm>
          <a:off x="4595561" y="1505376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High Tower Text" pitchFamily="18" charset="0"/>
            </a:rPr>
            <a:t>Ideologi</a:t>
          </a:r>
          <a:endParaRPr lang="en-US" sz="1600" kern="1200" dirty="0">
            <a:latin typeface="High Tower Text" pitchFamily="18" charset="0"/>
          </a:endParaRPr>
        </a:p>
      </dsp:txBody>
      <dsp:txXfrm>
        <a:off x="4622635" y="1532450"/>
        <a:ext cx="1401578" cy="870238"/>
      </dsp:txXfrm>
    </dsp:sp>
    <dsp:sp modelId="{8B0A92F4-19E5-4C0C-B176-9C7DFE9A73D2}">
      <dsp:nvSpPr>
        <dsp:cNvPr id="0" name=""/>
        <dsp:cNvSpPr/>
      </dsp:nvSpPr>
      <dsp:spPr>
        <a:xfrm>
          <a:off x="4433813" y="2699476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7583B-B7DB-4871-8C42-4DFC449A6667}">
      <dsp:nvSpPr>
        <dsp:cNvPr id="0" name=""/>
        <dsp:cNvSpPr/>
      </dsp:nvSpPr>
      <dsp:spPr>
        <a:xfrm>
          <a:off x="4595561" y="2853136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High Tower Text" pitchFamily="18" charset="0"/>
            </a:rPr>
            <a:t>Kebijakan</a:t>
          </a:r>
          <a:r>
            <a:rPr lang="en-US" sz="1600" kern="1200" dirty="0" smtClean="0">
              <a:latin typeface="High Tower Text" pitchFamily="18" charset="0"/>
            </a:rPr>
            <a:t> Negara</a:t>
          </a:r>
          <a:endParaRPr lang="en-US" sz="1600" kern="1200" dirty="0">
            <a:latin typeface="High Tower Text" pitchFamily="18" charset="0"/>
          </a:endParaRPr>
        </a:p>
      </dsp:txBody>
      <dsp:txXfrm>
        <a:off x="4622635" y="2880210"/>
        <a:ext cx="1401578" cy="870238"/>
      </dsp:txXfrm>
    </dsp:sp>
    <dsp:sp modelId="{ABD00987-202A-4F24-903B-E50149FDB6DB}">
      <dsp:nvSpPr>
        <dsp:cNvPr id="0" name=""/>
        <dsp:cNvSpPr/>
      </dsp:nvSpPr>
      <dsp:spPr>
        <a:xfrm>
          <a:off x="4433813" y="4047237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067BD-6268-4304-A874-09530E1C842D}">
      <dsp:nvSpPr>
        <dsp:cNvPr id="0" name=""/>
        <dsp:cNvSpPr/>
      </dsp:nvSpPr>
      <dsp:spPr>
        <a:xfrm>
          <a:off x="4595561" y="4200897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High Tower Text" pitchFamily="18" charset="0"/>
            </a:rPr>
            <a:t>Pertahanan</a:t>
          </a:r>
          <a:r>
            <a:rPr lang="en-US" sz="1600" kern="1200" dirty="0" smtClean="0">
              <a:latin typeface="High Tower Text" pitchFamily="18" charset="0"/>
            </a:rPr>
            <a:t> </a:t>
          </a:r>
          <a:r>
            <a:rPr lang="en-US" sz="1600" kern="1200" dirty="0" err="1" smtClean="0">
              <a:latin typeface="High Tower Text" pitchFamily="18" charset="0"/>
            </a:rPr>
            <a:t>dan</a:t>
          </a:r>
          <a:r>
            <a:rPr lang="en-US" sz="1600" kern="1200" dirty="0" smtClean="0">
              <a:latin typeface="High Tower Text" pitchFamily="18" charset="0"/>
            </a:rPr>
            <a:t> </a:t>
          </a:r>
          <a:r>
            <a:rPr lang="en-US" sz="1600" kern="1200" dirty="0" err="1" smtClean="0">
              <a:latin typeface="High Tower Text" pitchFamily="18" charset="0"/>
            </a:rPr>
            <a:t>Keamanan</a:t>
          </a:r>
          <a:endParaRPr lang="en-US" sz="1600" kern="1200" dirty="0">
            <a:latin typeface="High Tower Text" pitchFamily="18" charset="0"/>
          </a:endParaRPr>
        </a:p>
      </dsp:txBody>
      <dsp:txXfrm>
        <a:off x="4622635" y="4227971"/>
        <a:ext cx="1401578" cy="870238"/>
      </dsp:txXfrm>
    </dsp:sp>
    <dsp:sp modelId="{3ACC4394-423B-4D87-8E26-1077A55B5604}">
      <dsp:nvSpPr>
        <dsp:cNvPr id="0" name=""/>
        <dsp:cNvSpPr/>
      </dsp:nvSpPr>
      <dsp:spPr>
        <a:xfrm>
          <a:off x="4433813" y="5394997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955006-7902-41AE-9E6F-60388CDF9A6E}">
      <dsp:nvSpPr>
        <dsp:cNvPr id="0" name=""/>
        <dsp:cNvSpPr/>
      </dsp:nvSpPr>
      <dsp:spPr>
        <a:xfrm>
          <a:off x="4595561" y="5548657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solidFill>
                <a:srgbClr val="FF0000"/>
              </a:solidFill>
            </a:rPr>
            <a:t>Subversi</a:t>
          </a:r>
          <a:r>
            <a:rPr lang="en-US" sz="2300" kern="1200" dirty="0" smtClean="0">
              <a:solidFill>
                <a:srgbClr val="FF0000"/>
              </a:solidFill>
            </a:rPr>
            <a:t> </a:t>
          </a:r>
          <a:r>
            <a:rPr lang="en-US" sz="2300" kern="1200" dirty="0" err="1" smtClean="0">
              <a:solidFill>
                <a:srgbClr val="FF0000"/>
              </a:solidFill>
            </a:rPr>
            <a:t>Ideologi</a:t>
          </a:r>
          <a:endParaRPr lang="id-ID" sz="2300" kern="1200" dirty="0">
            <a:solidFill>
              <a:srgbClr val="FF0000"/>
            </a:solidFill>
          </a:endParaRPr>
        </a:p>
      </dsp:txBody>
      <dsp:txXfrm>
        <a:off x="4622635" y="5575731"/>
        <a:ext cx="1401578" cy="870238"/>
      </dsp:txXfrm>
    </dsp:sp>
    <dsp:sp modelId="{2E4BE722-A7D2-47E2-A4BC-8496CA743E86}">
      <dsp:nvSpPr>
        <dsp:cNvPr id="0" name=""/>
        <dsp:cNvSpPr/>
      </dsp:nvSpPr>
      <dsp:spPr>
        <a:xfrm>
          <a:off x="6213035" y="1351716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55802B-A4C5-41BC-89B6-FF54A1568D54}">
      <dsp:nvSpPr>
        <dsp:cNvPr id="0" name=""/>
        <dsp:cNvSpPr/>
      </dsp:nvSpPr>
      <dsp:spPr>
        <a:xfrm>
          <a:off x="6374782" y="1505376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High Tower Text" pitchFamily="18" charset="0"/>
            </a:rPr>
            <a:t>Ilmu</a:t>
          </a:r>
          <a:r>
            <a:rPr lang="en-US" sz="1600" kern="1200" dirty="0" smtClean="0">
              <a:latin typeface="High Tower Text" pitchFamily="18" charset="0"/>
            </a:rPr>
            <a:t> </a:t>
          </a:r>
          <a:r>
            <a:rPr lang="en-US" sz="1600" kern="1200" dirty="0" err="1" smtClean="0">
              <a:latin typeface="High Tower Text" pitchFamily="18" charset="0"/>
            </a:rPr>
            <a:t>Pengetahuan</a:t>
          </a:r>
          <a:r>
            <a:rPr lang="en-US" sz="1600" kern="1200" dirty="0" smtClean="0">
              <a:latin typeface="High Tower Text" pitchFamily="18" charset="0"/>
            </a:rPr>
            <a:t> </a:t>
          </a:r>
          <a:endParaRPr lang="en-US" sz="1600" kern="1200" dirty="0">
            <a:latin typeface="High Tower Text" pitchFamily="18" charset="0"/>
          </a:endParaRPr>
        </a:p>
      </dsp:txBody>
      <dsp:txXfrm>
        <a:off x="6401856" y="1532450"/>
        <a:ext cx="1401578" cy="870238"/>
      </dsp:txXfrm>
    </dsp:sp>
    <dsp:sp modelId="{96278759-FB53-41E2-867B-41FD6E0484B2}">
      <dsp:nvSpPr>
        <dsp:cNvPr id="0" name=""/>
        <dsp:cNvSpPr/>
      </dsp:nvSpPr>
      <dsp:spPr>
        <a:xfrm>
          <a:off x="6213035" y="2699476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5F3A1-2488-4D2A-BD0D-E57F10BBDBC7}">
      <dsp:nvSpPr>
        <dsp:cNvPr id="0" name=""/>
        <dsp:cNvSpPr/>
      </dsp:nvSpPr>
      <dsp:spPr>
        <a:xfrm>
          <a:off x="6374782" y="2853136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High Tower Text" pitchFamily="18" charset="0"/>
            </a:rPr>
            <a:t>Rekayasa</a:t>
          </a:r>
          <a:r>
            <a:rPr lang="en-US" sz="1600" kern="1200" dirty="0" smtClean="0">
              <a:latin typeface="High Tower Text" pitchFamily="18" charset="0"/>
            </a:rPr>
            <a:t> </a:t>
          </a:r>
          <a:r>
            <a:rPr lang="en-US" sz="1600" kern="1200" dirty="0" err="1" smtClean="0">
              <a:latin typeface="High Tower Text" pitchFamily="18" charset="0"/>
            </a:rPr>
            <a:t>Sosial</a:t>
          </a:r>
          <a:endParaRPr lang="en-US" sz="1600" kern="1200" dirty="0">
            <a:latin typeface="High Tower Text" pitchFamily="18" charset="0"/>
          </a:endParaRPr>
        </a:p>
      </dsp:txBody>
      <dsp:txXfrm>
        <a:off x="6401856" y="2880210"/>
        <a:ext cx="1401578" cy="870238"/>
      </dsp:txXfrm>
    </dsp:sp>
    <dsp:sp modelId="{43681F68-DB1F-4AD2-B477-64A57095736E}">
      <dsp:nvSpPr>
        <dsp:cNvPr id="0" name=""/>
        <dsp:cNvSpPr/>
      </dsp:nvSpPr>
      <dsp:spPr>
        <a:xfrm>
          <a:off x="6213035" y="4047237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343B2B-F1F0-48D9-AC6B-E0A923A8BCB3}">
      <dsp:nvSpPr>
        <dsp:cNvPr id="0" name=""/>
        <dsp:cNvSpPr/>
      </dsp:nvSpPr>
      <dsp:spPr>
        <a:xfrm>
          <a:off x="6374782" y="4200897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High Tower Text" pitchFamily="18" charset="0"/>
            </a:rPr>
            <a:t>Sistem</a:t>
          </a:r>
          <a:r>
            <a:rPr lang="en-US" sz="1600" kern="1200" dirty="0" smtClean="0">
              <a:latin typeface="High Tower Text" pitchFamily="18" charset="0"/>
            </a:rPr>
            <a:t> </a:t>
          </a:r>
          <a:r>
            <a:rPr lang="en-US" sz="1600" kern="1200" dirty="0" err="1" smtClean="0">
              <a:latin typeface="High Tower Text" pitchFamily="18" charset="0"/>
            </a:rPr>
            <a:t>Berpikir</a:t>
          </a:r>
          <a:endParaRPr lang="en-US" sz="1600" kern="1200" dirty="0">
            <a:latin typeface="High Tower Text" pitchFamily="18" charset="0"/>
          </a:endParaRPr>
        </a:p>
      </dsp:txBody>
      <dsp:txXfrm>
        <a:off x="6401856" y="4227971"/>
        <a:ext cx="1401578" cy="870238"/>
      </dsp:txXfrm>
    </dsp:sp>
    <dsp:sp modelId="{21E773C5-B512-455C-ABF6-E436FACF1AC2}">
      <dsp:nvSpPr>
        <dsp:cNvPr id="0" name=""/>
        <dsp:cNvSpPr/>
      </dsp:nvSpPr>
      <dsp:spPr>
        <a:xfrm>
          <a:off x="6213035" y="5394997"/>
          <a:ext cx="1455726" cy="924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13B1D3-C60B-4869-8FC2-F363AB538776}">
      <dsp:nvSpPr>
        <dsp:cNvPr id="0" name=""/>
        <dsp:cNvSpPr/>
      </dsp:nvSpPr>
      <dsp:spPr>
        <a:xfrm>
          <a:off x="6374782" y="5548657"/>
          <a:ext cx="1455726" cy="92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solidFill>
                <a:srgbClr val="FF0000"/>
              </a:solidFill>
            </a:rPr>
            <a:t>Perang</a:t>
          </a:r>
          <a:r>
            <a:rPr lang="en-US" sz="2300" kern="1200" dirty="0" smtClean="0">
              <a:solidFill>
                <a:srgbClr val="FF0000"/>
              </a:solidFill>
            </a:rPr>
            <a:t> </a:t>
          </a:r>
          <a:r>
            <a:rPr lang="en-US" sz="2300" kern="1200" dirty="0" err="1" smtClean="0">
              <a:solidFill>
                <a:srgbClr val="FF0000"/>
              </a:solidFill>
            </a:rPr>
            <a:t>Pemikiran</a:t>
          </a:r>
          <a:endParaRPr lang="id-ID" sz="2300" kern="1200" dirty="0">
            <a:solidFill>
              <a:srgbClr val="FF0000"/>
            </a:solidFill>
          </a:endParaRPr>
        </a:p>
      </dsp:txBody>
      <dsp:txXfrm>
        <a:off x="6401856" y="5575731"/>
        <a:ext cx="1401578" cy="8702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1B6E97-F4F4-49A3-88C1-77FCC6130626}">
      <dsp:nvSpPr>
        <dsp:cNvPr id="0" name=""/>
        <dsp:cNvSpPr/>
      </dsp:nvSpPr>
      <dsp:spPr>
        <a:xfrm>
          <a:off x="1792245" y="763545"/>
          <a:ext cx="5102308" cy="5102308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D39418-D033-46F7-90E1-CC1B5E7BEB44}">
      <dsp:nvSpPr>
        <dsp:cNvPr id="0" name=""/>
        <dsp:cNvSpPr/>
      </dsp:nvSpPr>
      <dsp:spPr>
        <a:xfrm>
          <a:off x="1792245" y="763545"/>
          <a:ext cx="5102308" cy="5102308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7664AD-09A7-4C8E-9F3D-74B5DC9E5650}">
      <dsp:nvSpPr>
        <dsp:cNvPr id="0" name=""/>
        <dsp:cNvSpPr/>
      </dsp:nvSpPr>
      <dsp:spPr>
        <a:xfrm>
          <a:off x="1792245" y="763545"/>
          <a:ext cx="5102308" cy="5102308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1A3E1-6B4D-47DF-AE61-5973668A923D}">
      <dsp:nvSpPr>
        <dsp:cNvPr id="0" name=""/>
        <dsp:cNvSpPr/>
      </dsp:nvSpPr>
      <dsp:spPr>
        <a:xfrm>
          <a:off x="1792245" y="763545"/>
          <a:ext cx="5102308" cy="5102308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B43123-EF2E-4013-A9D0-AEC36244DF17}">
      <dsp:nvSpPr>
        <dsp:cNvPr id="0" name=""/>
        <dsp:cNvSpPr/>
      </dsp:nvSpPr>
      <dsp:spPr>
        <a:xfrm>
          <a:off x="3168476" y="2139776"/>
          <a:ext cx="2349847" cy="234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solidFill>
                <a:srgbClr val="FF0000"/>
              </a:solidFill>
            </a:rPr>
            <a:t>Radikalisme</a:t>
          </a:r>
          <a:r>
            <a:rPr lang="en-US" sz="2500" kern="1200" dirty="0" smtClean="0">
              <a:solidFill>
                <a:srgbClr val="FF0000"/>
              </a:solidFill>
            </a:rPr>
            <a:t> </a:t>
          </a:r>
          <a:endParaRPr lang="id-ID" sz="2500" kern="1200" dirty="0">
            <a:solidFill>
              <a:srgbClr val="FF0000"/>
            </a:solidFill>
          </a:endParaRPr>
        </a:p>
      </dsp:txBody>
      <dsp:txXfrm>
        <a:off x="3512603" y="2483903"/>
        <a:ext cx="1661593" cy="1661593"/>
      </dsp:txXfrm>
    </dsp:sp>
    <dsp:sp modelId="{1764E05E-93C3-4657-BB23-012961027017}">
      <dsp:nvSpPr>
        <dsp:cNvPr id="0" name=""/>
        <dsp:cNvSpPr/>
      </dsp:nvSpPr>
      <dsp:spPr>
        <a:xfrm>
          <a:off x="3520953" y="315"/>
          <a:ext cx="1644893" cy="16448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Pemikiran</a:t>
          </a:r>
          <a:endParaRPr lang="id-ID" sz="2100" kern="1200" dirty="0"/>
        </a:p>
      </dsp:txBody>
      <dsp:txXfrm>
        <a:off x="3761842" y="241204"/>
        <a:ext cx="1163115" cy="1163115"/>
      </dsp:txXfrm>
    </dsp:sp>
    <dsp:sp modelId="{CD1C00F7-A970-4A92-B395-02C08695764C}">
      <dsp:nvSpPr>
        <dsp:cNvPr id="0" name=""/>
        <dsp:cNvSpPr/>
      </dsp:nvSpPr>
      <dsp:spPr>
        <a:xfrm>
          <a:off x="6012891" y="2492253"/>
          <a:ext cx="1644893" cy="16448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Kelompok</a:t>
          </a:r>
          <a:endParaRPr lang="id-ID" sz="2100" kern="1200" dirty="0"/>
        </a:p>
      </dsp:txBody>
      <dsp:txXfrm>
        <a:off x="6253780" y="2733142"/>
        <a:ext cx="1163115" cy="1163115"/>
      </dsp:txXfrm>
    </dsp:sp>
    <dsp:sp modelId="{222836BA-25B9-4DBC-9567-CE4AC1E3E92D}">
      <dsp:nvSpPr>
        <dsp:cNvPr id="0" name=""/>
        <dsp:cNvSpPr/>
      </dsp:nvSpPr>
      <dsp:spPr>
        <a:xfrm>
          <a:off x="3520953" y="4984191"/>
          <a:ext cx="1644893" cy="16448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Konsep</a:t>
          </a:r>
          <a:endParaRPr lang="id-ID" sz="2100" kern="1200" dirty="0"/>
        </a:p>
      </dsp:txBody>
      <dsp:txXfrm>
        <a:off x="3761842" y="5225080"/>
        <a:ext cx="1163115" cy="1163115"/>
      </dsp:txXfrm>
    </dsp:sp>
    <dsp:sp modelId="{100CCC49-EAD1-416A-B2DB-178956B192D3}">
      <dsp:nvSpPr>
        <dsp:cNvPr id="0" name=""/>
        <dsp:cNvSpPr/>
      </dsp:nvSpPr>
      <dsp:spPr>
        <a:xfrm>
          <a:off x="1029015" y="2492253"/>
          <a:ext cx="1644893" cy="16448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Skenario</a:t>
          </a:r>
          <a:endParaRPr lang="id-ID" sz="2100" kern="1200" dirty="0"/>
        </a:p>
      </dsp:txBody>
      <dsp:txXfrm>
        <a:off x="1269904" y="2733142"/>
        <a:ext cx="1163115" cy="11631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41F878-FF2F-4E09-8C98-F9BA51016DAB}">
      <dsp:nvSpPr>
        <dsp:cNvPr id="0" name=""/>
        <dsp:cNvSpPr/>
      </dsp:nvSpPr>
      <dsp:spPr>
        <a:xfrm>
          <a:off x="1520443" y="2100599"/>
          <a:ext cx="1325880" cy="1325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Where do we want to go in future?</a:t>
          </a:r>
          <a:endParaRPr lang="id-ID" sz="2000" b="1" kern="1200" dirty="0"/>
        </a:p>
      </dsp:txBody>
      <dsp:txXfrm>
        <a:off x="1585167" y="2165323"/>
        <a:ext cx="1196432" cy="1196432"/>
      </dsp:txXfrm>
    </dsp:sp>
    <dsp:sp modelId="{60AFB813-C02F-4025-A9A4-24BB7910EB50}">
      <dsp:nvSpPr>
        <dsp:cNvPr id="0" name=""/>
        <dsp:cNvSpPr/>
      </dsp:nvSpPr>
      <dsp:spPr>
        <a:xfrm rot="16200000">
          <a:off x="1718358" y="1635575"/>
          <a:ext cx="9300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004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C841F5-3B9E-436F-A9C9-99A3D604C947}">
      <dsp:nvSpPr>
        <dsp:cNvPr id="0" name=""/>
        <dsp:cNvSpPr/>
      </dsp:nvSpPr>
      <dsp:spPr>
        <a:xfrm>
          <a:off x="918422" y="282210"/>
          <a:ext cx="2529920" cy="8883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>
              <a:solidFill>
                <a:srgbClr val="002060"/>
              </a:solidFill>
            </a:rPr>
            <a:t>Great Transformative State</a:t>
          </a:r>
          <a:endParaRPr lang="id-ID" sz="2100" kern="1200" dirty="0">
            <a:solidFill>
              <a:srgbClr val="002060"/>
            </a:solidFill>
          </a:endParaRPr>
        </a:p>
      </dsp:txBody>
      <dsp:txXfrm>
        <a:off x="961787" y="325575"/>
        <a:ext cx="2443190" cy="801609"/>
      </dsp:txXfrm>
    </dsp:sp>
    <dsp:sp modelId="{947773F6-EC28-42E8-BF7C-4F5BB6ED09F1}">
      <dsp:nvSpPr>
        <dsp:cNvPr id="0" name=""/>
        <dsp:cNvSpPr/>
      </dsp:nvSpPr>
      <dsp:spPr>
        <a:xfrm rot="1800000">
          <a:off x="2820645" y="3242119"/>
          <a:ext cx="3833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332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FF03F1-BF37-4F39-B542-A4C20AFD75F0}">
      <dsp:nvSpPr>
        <dsp:cNvPr id="0" name=""/>
        <dsp:cNvSpPr/>
      </dsp:nvSpPr>
      <dsp:spPr>
        <a:xfrm>
          <a:off x="2874642" y="3337949"/>
          <a:ext cx="2145944" cy="8883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kern="1200" dirty="0" smtClean="0">
              <a:solidFill>
                <a:srgbClr val="FF0000"/>
              </a:solidFill>
            </a:rPr>
            <a:t>Barbaric State</a:t>
          </a:r>
          <a:endParaRPr lang="id-ID" sz="2600" kern="1200" dirty="0">
            <a:solidFill>
              <a:srgbClr val="FF0000"/>
            </a:solidFill>
          </a:endParaRPr>
        </a:p>
      </dsp:txBody>
      <dsp:txXfrm>
        <a:off x="2918007" y="3381314"/>
        <a:ext cx="2059214" cy="801609"/>
      </dsp:txXfrm>
    </dsp:sp>
    <dsp:sp modelId="{101BE602-18E3-43CE-8291-6583DA3BD65F}">
      <dsp:nvSpPr>
        <dsp:cNvPr id="0" name=""/>
        <dsp:cNvSpPr/>
      </dsp:nvSpPr>
      <dsp:spPr>
        <a:xfrm rot="9000000">
          <a:off x="1162798" y="3242119"/>
          <a:ext cx="3833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332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2276CC-9830-4BAA-ABB0-09C218357A9A}">
      <dsp:nvSpPr>
        <dsp:cNvPr id="0" name=""/>
        <dsp:cNvSpPr/>
      </dsp:nvSpPr>
      <dsp:spPr>
        <a:xfrm>
          <a:off x="-600986" y="3337949"/>
          <a:ext cx="2040276" cy="8883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dirty="0" smtClean="0">
              <a:solidFill>
                <a:srgbClr val="FFC000"/>
              </a:solidFill>
            </a:rPr>
            <a:t>Sustain State</a:t>
          </a:r>
          <a:endParaRPr lang="id-ID" sz="2700" kern="1200" dirty="0">
            <a:solidFill>
              <a:srgbClr val="FFC000"/>
            </a:solidFill>
          </a:endParaRPr>
        </a:p>
      </dsp:txBody>
      <dsp:txXfrm>
        <a:off x="-557621" y="3381314"/>
        <a:ext cx="1953546" cy="8016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D74E10-A8E9-4FD2-B7F9-8410AA8F0D29}">
      <dsp:nvSpPr>
        <dsp:cNvPr id="0" name=""/>
        <dsp:cNvSpPr/>
      </dsp:nvSpPr>
      <dsp:spPr>
        <a:xfrm rot="5400000">
          <a:off x="6693266" y="-501525"/>
          <a:ext cx="959941" cy="196299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Tujuan</a:t>
          </a: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6518906" y="159990"/>
        <a:ext cx="1308662" cy="639961"/>
      </dsp:txXfrm>
    </dsp:sp>
    <dsp:sp modelId="{1FCD86DB-8311-4B39-B279-6DF9A33C096B}">
      <dsp:nvSpPr>
        <dsp:cNvPr id="0" name=""/>
        <dsp:cNvSpPr/>
      </dsp:nvSpPr>
      <dsp:spPr>
        <a:xfrm>
          <a:off x="4795330" y="192674"/>
          <a:ext cx="1071294" cy="575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AB82E-A419-4DD3-BB2A-15309C5C824B}">
      <dsp:nvSpPr>
        <dsp:cNvPr id="0" name=""/>
        <dsp:cNvSpPr/>
      </dsp:nvSpPr>
      <dsp:spPr>
        <a:xfrm rot="5400000">
          <a:off x="607506" y="-525781"/>
          <a:ext cx="959941" cy="217495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Cara Pandang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362492" y="241715"/>
        <a:ext cx="1449969" cy="639961"/>
      </dsp:txXfrm>
    </dsp:sp>
    <dsp:sp modelId="{0F680FDE-73EE-46F2-8824-2BD705852961}">
      <dsp:nvSpPr>
        <dsp:cNvPr id="0" name=""/>
        <dsp:cNvSpPr/>
      </dsp:nvSpPr>
      <dsp:spPr>
        <a:xfrm rot="5400000">
          <a:off x="3543177" y="-608723"/>
          <a:ext cx="959941" cy="231843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Implikasi</a:t>
          </a: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3250337" y="230512"/>
        <a:ext cx="1545622" cy="639961"/>
      </dsp:txXfrm>
    </dsp:sp>
    <dsp:sp modelId="{D6B3327D-FDD8-4E63-82B1-415586B72A82}">
      <dsp:nvSpPr>
        <dsp:cNvPr id="0" name=""/>
        <dsp:cNvSpPr/>
      </dsp:nvSpPr>
      <dsp:spPr>
        <a:xfrm>
          <a:off x="2375208" y="1007472"/>
          <a:ext cx="1036736" cy="575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27C8B-0F65-4EB6-B508-E7F6FE8DEA51}">
      <dsp:nvSpPr>
        <dsp:cNvPr id="0" name=""/>
        <dsp:cNvSpPr/>
      </dsp:nvSpPr>
      <dsp:spPr>
        <a:xfrm rot="5400000">
          <a:off x="6611949" y="458779"/>
          <a:ext cx="959941" cy="217670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Cara </a:t>
          </a: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pandang</a:t>
          </a: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Masalah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6366351" y="1227152"/>
        <a:ext cx="1451138" cy="639961"/>
      </dsp:txXfrm>
    </dsp:sp>
    <dsp:sp modelId="{6CF4CEFD-9E4B-453B-BC82-095D3B120963}">
      <dsp:nvSpPr>
        <dsp:cNvPr id="0" name=""/>
        <dsp:cNvSpPr/>
      </dsp:nvSpPr>
      <dsp:spPr>
        <a:xfrm rot="5400000">
          <a:off x="6661283" y="1772716"/>
          <a:ext cx="959941" cy="217669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Data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6415691" y="2541080"/>
        <a:ext cx="1451126" cy="639961"/>
      </dsp:txXfrm>
    </dsp:sp>
    <dsp:sp modelId="{478A59F9-BC9B-43E1-9330-EEEAD780A471}">
      <dsp:nvSpPr>
        <dsp:cNvPr id="0" name=""/>
        <dsp:cNvSpPr/>
      </dsp:nvSpPr>
      <dsp:spPr>
        <a:xfrm>
          <a:off x="4771399" y="1822271"/>
          <a:ext cx="1071294" cy="575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653231-2391-431E-BBE0-6F19CE5FAE07}">
      <dsp:nvSpPr>
        <dsp:cNvPr id="0" name=""/>
        <dsp:cNvSpPr/>
      </dsp:nvSpPr>
      <dsp:spPr>
        <a:xfrm rot="5400000">
          <a:off x="430320" y="1211682"/>
          <a:ext cx="959941" cy="182058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Asumsi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303430" y="1801993"/>
        <a:ext cx="1213722" cy="639961"/>
      </dsp:txXfrm>
    </dsp:sp>
    <dsp:sp modelId="{7BD9AE0A-1F2F-4EBD-A005-A46C638DA780}">
      <dsp:nvSpPr>
        <dsp:cNvPr id="0" name=""/>
        <dsp:cNvSpPr/>
      </dsp:nvSpPr>
      <dsp:spPr>
        <a:xfrm rot="5400000">
          <a:off x="288671" y="3077862"/>
          <a:ext cx="959941" cy="153728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Konsep</a:t>
          </a: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256214" y="3526523"/>
        <a:ext cx="1024855" cy="639961"/>
      </dsp:txXfrm>
    </dsp:sp>
    <dsp:sp modelId="{C613B696-38A7-45EB-959C-C75DA26D4C25}">
      <dsp:nvSpPr>
        <dsp:cNvPr id="0" name=""/>
        <dsp:cNvSpPr/>
      </dsp:nvSpPr>
      <dsp:spPr>
        <a:xfrm>
          <a:off x="2386905" y="2666122"/>
          <a:ext cx="1036736" cy="575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2386905" y="2666122"/>
        <a:ext cx="1036736" cy="575964"/>
      </dsp:txXfrm>
    </dsp:sp>
    <dsp:sp modelId="{8278B1CA-44F8-4CB1-B39A-96A31185C450}">
      <dsp:nvSpPr>
        <dsp:cNvPr id="0" name=""/>
        <dsp:cNvSpPr/>
      </dsp:nvSpPr>
      <dsp:spPr>
        <a:xfrm rot="5400000">
          <a:off x="6808199" y="3300979"/>
          <a:ext cx="1018046" cy="180610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Informasi</a:t>
          </a: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6715186" y="3864684"/>
        <a:ext cx="1204073" cy="678698"/>
      </dsp:txXfrm>
    </dsp:sp>
    <dsp:sp modelId="{FE6ED850-099E-4F77-8B0D-1CB544B7B974}">
      <dsp:nvSpPr>
        <dsp:cNvPr id="0" name=""/>
        <dsp:cNvSpPr/>
      </dsp:nvSpPr>
      <dsp:spPr>
        <a:xfrm rot="5400000">
          <a:off x="2971091" y="979122"/>
          <a:ext cx="1558128" cy="270017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Elemen</a:t>
          </a: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Pikiran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2850096" y="1809835"/>
        <a:ext cx="1800118" cy="1038752"/>
      </dsp:txXfrm>
    </dsp:sp>
    <dsp:sp modelId="{A4CE298D-B8E0-4677-8E1B-AC5987FAD06E}">
      <dsp:nvSpPr>
        <dsp:cNvPr id="0" name=""/>
        <dsp:cNvSpPr/>
      </dsp:nvSpPr>
      <dsp:spPr>
        <a:xfrm>
          <a:off x="4842092" y="3809066"/>
          <a:ext cx="1071294" cy="575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88B675-173B-465E-ABB6-81F0797D4229}">
      <dsp:nvSpPr>
        <dsp:cNvPr id="0" name=""/>
        <dsp:cNvSpPr/>
      </dsp:nvSpPr>
      <dsp:spPr>
        <a:xfrm rot="5400000">
          <a:off x="3270177" y="2884667"/>
          <a:ext cx="1132548" cy="236200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Interpretasi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3049118" y="3688151"/>
        <a:ext cx="1574667" cy="755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1DA21-3AC0-4FDA-95D1-0E1418A68F84}" type="datetimeFigureOut">
              <a:rPr lang="en-US" smtClean="0"/>
              <a:t>3/6/2020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34D75-FCFD-4651-8FA4-7CC3055A1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0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C25E-2026-4269-A533-B2A6D29E99E1}" type="datetimeFigureOut">
              <a:rPr lang="id-ID" smtClean="0"/>
              <a:t>06/03/2020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18FC0-38B9-439E-AD27-630E14D9D9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7713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C25E-2026-4269-A533-B2A6D29E99E1}" type="datetimeFigureOut">
              <a:rPr lang="id-ID" smtClean="0"/>
              <a:t>06/03/2020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18FC0-38B9-439E-AD27-630E14D9D9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01643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C25E-2026-4269-A533-B2A6D29E99E1}" type="datetimeFigureOut">
              <a:rPr lang="id-ID" smtClean="0"/>
              <a:t>06/03/2020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18FC0-38B9-439E-AD27-630E14D9D9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35084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C25E-2026-4269-A533-B2A6D29E99E1}" type="datetimeFigureOut">
              <a:rPr lang="id-ID" smtClean="0"/>
              <a:t>06/03/2020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18FC0-38B9-439E-AD27-630E14D9D9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1717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C25E-2026-4269-A533-B2A6D29E99E1}" type="datetimeFigureOut">
              <a:rPr lang="id-ID" smtClean="0"/>
              <a:t>06/03/2020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18FC0-38B9-439E-AD27-630E14D9D9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8370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C25E-2026-4269-A533-B2A6D29E99E1}" type="datetimeFigureOut">
              <a:rPr lang="id-ID" smtClean="0"/>
              <a:t>06/03/2020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18FC0-38B9-439E-AD27-630E14D9D9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87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C25E-2026-4269-A533-B2A6D29E99E1}" type="datetimeFigureOut">
              <a:rPr lang="id-ID" smtClean="0"/>
              <a:t>06/03/2020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18FC0-38B9-439E-AD27-630E14D9D9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0619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C25E-2026-4269-A533-B2A6D29E99E1}" type="datetimeFigureOut">
              <a:rPr lang="id-ID" smtClean="0"/>
              <a:t>06/03/2020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18FC0-38B9-439E-AD27-630E14D9D9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213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C25E-2026-4269-A533-B2A6D29E99E1}" type="datetimeFigureOut">
              <a:rPr lang="id-ID" smtClean="0"/>
              <a:t>06/03/2020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18FC0-38B9-439E-AD27-630E14D9D9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00228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C25E-2026-4269-A533-B2A6D29E99E1}" type="datetimeFigureOut">
              <a:rPr lang="id-ID" smtClean="0"/>
              <a:t>06/03/2020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18FC0-38B9-439E-AD27-630E14D9D9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4764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C25E-2026-4269-A533-B2A6D29E99E1}" type="datetimeFigureOut">
              <a:rPr lang="id-ID" smtClean="0"/>
              <a:t>06/03/2020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18FC0-38B9-439E-AD27-630E14D9D9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0931114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4C25E-2026-4269-A533-B2A6D29E99E1}" type="datetimeFigureOut">
              <a:rPr lang="id-ID" smtClean="0"/>
              <a:t>06/03/2020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18FC0-38B9-439E-AD27-630E14D9D94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03605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4.jpeg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7" Type="http://schemas.openxmlformats.org/officeDocument/2006/relationships/image" Target="../media/image12.jpeg"/><Relationship Id="rId8" Type="http://schemas.openxmlformats.org/officeDocument/2006/relationships/image" Target="../media/image13.jpeg"/><Relationship Id="rId9" Type="http://schemas.openxmlformats.org/officeDocument/2006/relationships/image" Target="../media/image14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1196752"/>
            <a:ext cx="8458200" cy="3603848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Trend </a:t>
            </a:r>
            <a:r>
              <a:rPr lang="en-US" sz="6000" dirty="0" err="1" smtClean="0"/>
              <a:t>Baru</a:t>
            </a:r>
            <a:r>
              <a:rPr lang="en-US" sz="6000" dirty="0" smtClean="0"/>
              <a:t> </a:t>
            </a:r>
            <a:r>
              <a:rPr lang="en-US" sz="6000" dirty="0" err="1" smtClean="0"/>
              <a:t>Radikal</a:t>
            </a:r>
            <a:r>
              <a:rPr lang="id-ID" sz="6000" dirty="0" smtClean="0"/>
              <a:t>isme </a:t>
            </a:r>
            <a:r>
              <a:rPr lang="en-US" sz="6000" dirty="0" smtClean="0"/>
              <a:t>di Indonesia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286388"/>
            <a:ext cx="8458200" cy="121444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id-ID" b="1" dirty="0" smtClean="0"/>
              <a:t>K</a:t>
            </a:r>
            <a:r>
              <a:rPr lang="en-US" b="1" dirty="0" err="1" smtClean="0"/>
              <a:t>amaruzzaman</a:t>
            </a:r>
            <a:r>
              <a:rPr lang="en-US" b="1" dirty="0" smtClean="0"/>
              <a:t> </a:t>
            </a:r>
            <a:r>
              <a:rPr lang="en-US" b="1" dirty="0" err="1" smtClean="0"/>
              <a:t>Bustamam</a:t>
            </a:r>
            <a:r>
              <a:rPr lang="en-US" b="1" dirty="0" smtClean="0"/>
              <a:t>-Ahmad</a:t>
            </a:r>
            <a:endParaRPr lang="id-ID" b="1" dirty="0" smtClean="0"/>
          </a:p>
          <a:p>
            <a:pPr algn="ctr"/>
            <a:r>
              <a:rPr lang="id-ID" dirty="0" smtClean="0"/>
              <a:t/>
            </a:r>
            <a:endParaRPr lang="id-ID" dirty="0" smtClean="0"/>
          </a:p>
          <a:p>
            <a:pPr algn="ctr"/>
            <a:r>
              <a:rPr lang="id-ID" dirty="0" smtClean="0"/>
              <a:t/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18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3" descr="C:\Users\TOSHIBA\Desktop\lambang kodam im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7F7F7F"/>
              </a:clrFrom>
              <a:clrTo>
                <a:srgbClr val="7F7F7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0407"/>
            <a:ext cx="1143000" cy="75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676400" y="170407"/>
            <a:ext cx="5943600" cy="917467"/>
          </a:xfrm>
          <a:prstGeom prst="rect">
            <a:avLst/>
          </a:prstGeom>
        </p:spPr>
        <p:txBody>
          <a:bodyPr wrap="square" lIns="85634" tIns="42817" rIns="85634" bIns="42817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5400" b="1" u="sng" kern="0" dirty="0" smtClean="0">
                <a:ln w="1905">
                  <a:solidFill>
                    <a:sysClr val="window" lastClr="FFFFFF"/>
                  </a:solidFill>
                </a:ln>
                <a:solidFill>
                  <a:srgbClr val="FFFF00"/>
                </a:solidFill>
                <a:latin typeface="Eras Bold ITC" pitchFamily="34" charset="0"/>
                <a:cs typeface="Segoe UI" pitchFamily="34" charset="0"/>
              </a:rPr>
              <a:t>BIODATA</a:t>
            </a:r>
            <a:endParaRPr lang="en-US" sz="5400" b="1" u="sng" kern="0" dirty="0">
              <a:ln w="1905">
                <a:solidFill>
                  <a:sysClr val="window" lastClr="FFFFFF"/>
                </a:solidFill>
              </a:ln>
              <a:solidFill>
                <a:srgbClr val="FFFF00"/>
              </a:solidFill>
              <a:latin typeface="Eras Bold ITC" pitchFamily="34" charset="0"/>
              <a:cs typeface="Segoe UI" pitchFamily="34" charset="0"/>
            </a:endParaRPr>
          </a:p>
        </p:txBody>
      </p:sp>
      <p:pic>
        <p:nvPicPr>
          <p:cNvPr id="15" name="Picture 16" descr="Logo Dam Iskandar Mud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69671"/>
            <a:ext cx="1219200" cy="76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27120" y="1365161"/>
            <a:ext cx="5212080" cy="15696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chemeClr val="bg1"/>
                </a:solidFill>
              </a:rPr>
              <a:t>NAMA / TTL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KAMARUZZAMAN BUSTAMAM-AHMAD</a:t>
            </a:r>
            <a:r>
              <a:rPr lang="id-ID" sz="2400" b="1" dirty="0" smtClean="0">
                <a:solidFill>
                  <a:schemeClr val="bg1"/>
                </a:solidFill>
              </a:rPr>
              <a:t/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27120" y="3078540"/>
            <a:ext cx="5212080" cy="1569660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chemeClr val="bg1"/>
                </a:solidFill>
              </a:rPr>
              <a:t>PEKERJAAN</a:t>
            </a:r>
          </a:p>
          <a:p>
            <a:r>
              <a:rPr lang="id-ID" sz="2400" b="1" dirty="0" smtClean="0">
                <a:solidFill>
                  <a:schemeClr val="bg1"/>
                </a:solidFill>
              </a:rPr>
              <a:t>STAF PENGAJAR PADA </a:t>
            </a:r>
            <a:r>
              <a:rPr lang="en-US" sz="2400" b="1" dirty="0" smtClean="0">
                <a:solidFill>
                  <a:schemeClr val="bg1"/>
                </a:solidFill>
              </a:rPr>
              <a:t>PROGRAM DOKTOR (S-3) PASKASARJANA</a:t>
            </a:r>
            <a:r>
              <a:rPr lang="id-ID" sz="2400" b="1" dirty="0" smtClean="0">
                <a:solidFill>
                  <a:schemeClr val="bg1"/>
                </a:solidFill>
              </a:rPr>
              <a:t> UIN AR-RANIRY BANDA ACEH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27120" y="4800600"/>
            <a:ext cx="5212080" cy="156966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chemeClr val="bg1"/>
                </a:solidFill>
              </a:rPr>
              <a:t>PENDIDIKAN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S-1 DI UIN SUNAN KALIJAGA (2000)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S-2 DI UNIVERSITI MALAYA (2005)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S3 DI LA TROBE UNIVERSITY  (2010)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142984"/>
            <a:ext cx="3357554" cy="538164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57125308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TOSHIBA\Desktop\lambang kodam im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F7F7F"/>
              </a:clrFrom>
              <a:clrTo>
                <a:srgbClr val="7F7F7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0407"/>
            <a:ext cx="8667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Logo Dam Iskandar Mud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69671"/>
            <a:ext cx="914400" cy="76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79512" y="1923395"/>
            <a:ext cx="8543483" cy="4801314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342900" indent="-342900" defTabSz="57150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2004 VISITING RESEARCH FELLOWSHIP, WALAILAK UNIVERSITY, THAILAND</a:t>
            </a:r>
          </a:p>
          <a:p>
            <a:pPr marL="342900" indent="-342900" defTabSz="57150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TAHUN </a:t>
            </a:r>
            <a:r>
              <a:rPr lang="id-ID" b="1" dirty="0" smtClean="0">
                <a:solidFill>
                  <a:schemeClr val="bg1"/>
                </a:solidFill>
              </a:rPr>
              <a:t>2007 MENJADI </a:t>
            </a:r>
            <a:r>
              <a:rPr lang="id-ID" b="1" i="1" dirty="0" smtClean="0">
                <a:solidFill>
                  <a:schemeClr val="bg1"/>
                </a:solidFill>
              </a:rPr>
              <a:t>FELLOW </a:t>
            </a:r>
            <a:r>
              <a:rPr lang="id-ID" b="1" dirty="0" smtClean="0">
                <a:solidFill>
                  <a:schemeClr val="bg1"/>
                </a:solidFill>
              </a:rPr>
              <a:t>PADA </a:t>
            </a:r>
            <a:r>
              <a:rPr lang="id-ID" b="1" i="1" dirty="0" smtClean="0">
                <a:solidFill>
                  <a:schemeClr val="bg1"/>
                </a:solidFill>
              </a:rPr>
              <a:t>ASIAN PUBLIC INTELLECTUAL </a:t>
            </a:r>
            <a:r>
              <a:rPr lang="id-ID" b="1" dirty="0" smtClean="0">
                <a:solidFill>
                  <a:schemeClr val="bg1"/>
                </a:solidFill>
              </a:rPr>
              <a:t>(API), NIPPON FOUNDATION, JEPANG. </a:t>
            </a:r>
            <a:endParaRPr lang="en-US" b="1" dirty="0">
              <a:solidFill>
                <a:schemeClr val="bg1"/>
              </a:solidFill>
            </a:endParaRPr>
          </a:p>
          <a:p>
            <a:pPr marL="342900" indent="-342900" defTabSz="57150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TAHUN 2006-2009 INTERNATIONAL POST-GRADUATE RESEARCH SCHOLARSHIP, LA TROBE UNIVERSITY, AUSTRALIA.</a:t>
            </a:r>
          </a:p>
          <a:p>
            <a:pPr defTabSz="571500"/>
            <a:r>
              <a:rPr lang="en-US" b="1" dirty="0" smtClean="0">
                <a:solidFill>
                  <a:schemeClr val="bg1"/>
                </a:solidFill>
              </a:rPr>
              <a:t>4. </a:t>
            </a:r>
            <a:r>
              <a:rPr lang="id-ID" b="1" dirty="0" smtClean="0">
                <a:solidFill>
                  <a:schemeClr val="bg1"/>
                </a:solidFill>
              </a:rPr>
              <a:t>TAHUN 2008 MENJADI </a:t>
            </a:r>
            <a:r>
              <a:rPr lang="id-ID" b="1" i="1" dirty="0" smtClean="0">
                <a:solidFill>
                  <a:schemeClr val="bg1"/>
                </a:solidFill>
              </a:rPr>
              <a:t>PENELITI SENIOR </a:t>
            </a:r>
            <a:r>
              <a:rPr lang="id-ID" b="1" dirty="0" smtClean="0">
                <a:solidFill>
                  <a:schemeClr val="bg1"/>
                </a:solidFill>
              </a:rPr>
              <a:t>PADA ACEH JUSTICE RESOURCE CENTER DI BANDA ACEH SEBAGAI BAGIAN PROGRAM UNDP. </a:t>
            </a:r>
            <a:endParaRPr lang="en-US" b="1" dirty="0" smtClean="0">
              <a:solidFill>
                <a:schemeClr val="bg1"/>
              </a:solidFill>
            </a:endParaRPr>
          </a:p>
          <a:p>
            <a:pPr defTabSz="571500"/>
            <a:r>
              <a:rPr lang="en-US" b="1" dirty="0">
                <a:solidFill>
                  <a:schemeClr val="bg1"/>
                </a:solidFill>
              </a:rPr>
              <a:t>5</a:t>
            </a:r>
            <a:r>
              <a:rPr lang="en-US" b="1" dirty="0" smtClean="0">
                <a:solidFill>
                  <a:schemeClr val="bg1"/>
                </a:solidFill>
              </a:rPr>
              <a:t>.	</a:t>
            </a:r>
            <a:r>
              <a:rPr lang="id-ID" b="1" dirty="0" smtClean="0">
                <a:solidFill>
                  <a:schemeClr val="bg1"/>
                </a:solidFill>
              </a:rPr>
              <a:t>TAHUN 2011 DIANGKAT MENJADI </a:t>
            </a:r>
            <a:r>
              <a:rPr lang="id-ID" b="1" i="1" dirty="0" smtClean="0">
                <a:solidFill>
                  <a:schemeClr val="bg1"/>
                </a:solidFill>
              </a:rPr>
              <a:t>RESEARCH FELLOW </a:t>
            </a:r>
            <a:r>
              <a:rPr lang="id-ID" b="1" dirty="0" smtClean="0">
                <a:solidFill>
                  <a:schemeClr val="bg1"/>
                </a:solidFill>
              </a:rPr>
              <a:t>DI UNIVERSITY OF MALAYA, KUALA LUMPUR. </a:t>
            </a:r>
            <a:endParaRPr lang="en-US" b="1" dirty="0">
              <a:solidFill>
                <a:schemeClr val="bg1"/>
              </a:solidFill>
            </a:endParaRPr>
          </a:p>
          <a:p>
            <a:pPr marL="342900" indent="-342900" defTabSz="571500">
              <a:buAutoNum type="arabicPeriod" startAt="6"/>
            </a:pPr>
            <a:r>
              <a:rPr lang="id-ID" b="1" dirty="0" smtClean="0">
                <a:solidFill>
                  <a:schemeClr val="bg1"/>
                </a:solidFill>
              </a:rPr>
              <a:t>TAHUN 2012 DITETAPKAN SEBAGAI </a:t>
            </a:r>
            <a:r>
              <a:rPr lang="id-ID" b="1" i="1" dirty="0" smtClean="0">
                <a:solidFill>
                  <a:schemeClr val="bg1"/>
                </a:solidFill>
              </a:rPr>
              <a:t>PENELITI MUDA INDONESIA </a:t>
            </a:r>
            <a:r>
              <a:rPr lang="id-ID" b="1" dirty="0" smtClean="0">
                <a:solidFill>
                  <a:schemeClr val="bg1"/>
                </a:solidFill>
              </a:rPr>
              <a:t>OLEH AIPI DAN BIRO OKTROEI ROOSSENO. </a:t>
            </a:r>
            <a:endParaRPr lang="en-US" b="1" dirty="0" smtClean="0">
              <a:solidFill>
                <a:schemeClr val="bg1"/>
              </a:solidFill>
            </a:endParaRPr>
          </a:p>
          <a:p>
            <a:pPr defTabSz="571500"/>
            <a:r>
              <a:rPr lang="en-US" b="1" dirty="0" smtClean="0">
                <a:solidFill>
                  <a:schemeClr val="bg1"/>
                </a:solidFill>
              </a:rPr>
              <a:t>7. </a:t>
            </a:r>
            <a:r>
              <a:rPr lang="id-ID" b="1" dirty="0" smtClean="0">
                <a:solidFill>
                  <a:schemeClr val="bg1"/>
                </a:solidFill>
              </a:rPr>
              <a:t>TAHUN 2013 MENDAPAT PENGHARGAAN DARI JAPAN FOUNDATION SEBAGAI </a:t>
            </a:r>
            <a:r>
              <a:rPr lang="id-ID" b="1" i="1" dirty="0" smtClean="0">
                <a:solidFill>
                  <a:schemeClr val="bg1"/>
                </a:solidFill>
              </a:rPr>
              <a:t>YOUNG MUSLIM INTELLECTUAL </a:t>
            </a:r>
            <a:r>
              <a:rPr lang="id-ID" b="1" dirty="0" smtClean="0">
                <a:solidFill>
                  <a:schemeClr val="bg1"/>
                </a:solidFill>
              </a:rPr>
              <a:t>DI ASIA TENGGARA. </a:t>
            </a:r>
            <a:endParaRPr lang="en-US" b="1" dirty="0" smtClean="0">
              <a:solidFill>
                <a:schemeClr val="bg1"/>
              </a:solidFill>
            </a:endParaRPr>
          </a:p>
          <a:p>
            <a:pPr defTabSz="571500"/>
            <a:r>
              <a:rPr lang="en-US" b="1" dirty="0">
                <a:solidFill>
                  <a:schemeClr val="bg1"/>
                </a:solidFill>
              </a:rPr>
              <a:t>8</a:t>
            </a:r>
            <a:r>
              <a:rPr lang="en-US" b="1" dirty="0" smtClean="0">
                <a:solidFill>
                  <a:schemeClr val="bg1"/>
                </a:solidFill>
              </a:rPr>
              <a:t>. TAHUN </a:t>
            </a:r>
            <a:r>
              <a:rPr lang="en-US" b="1" dirty="0">
                <a:solidFill>
                  <a:schemeClr val="bg1"/>
                </a:solidFill>
              </a:rPr>
              <a:t>2015 PENELITIAN TERBAIK OLEH BNPT</a:t>
            </a:r>
          </a:p>
          <a:p>
            <a:pPr defTabSz="571500"/>
            <a:r>
              <a:rPr lang="en-US" b="1" dirty="0">
                <a:solidFill>
                  <a:schemeClr val="bg1"/>
                </a:solidFill>
              </a:rPr>
              <a:t>9</a:t>
            </a:r>
            <a:r>
              <a:rPr lang="en-US" b="1" dirty="0" smtClean="0">
                <a:solidFill>
                  <a:schemeClr val="bg1"/>
                </a:solidFill>
              </a:rPr>
              <a:t>. TAHUN 2017 INTERNATIONAL VISITOR LEADERSHIP PROGRAM, AMERIKA SERIKAT</a:t>
            </a:r>
          </a:p>
          <a:p>
            <a:pPr defTabSz="571500"/>
            <a:r>
              <a:rPr lang="en-US" b="1" dirty="0" smtClean="0">
                <a:solidFill>
                  <a:schemeClr val="bg1"/>
                </a:solidFill>
              </a:rPr>
              <a:t>10.TAHUN 2018 REVIEWER NASIONAL, KEMENTERIAN AGAMA.</a:t>
            </a:r>
          </a:p>
          <a:p>
            <a:pPr defTabSz="571500"/>
            <a:r>
              <a:rPr lang="en-US" b="1" dirty="0" smtClean="0">
                <a:solidFill>
                  <a:schemeClr val="bg1"/>
                </a:solidFill>
              </a:rPr>
              <a:t>11. TAHUN 2020 KETUA FKPT (FORUM KOORDINASI PENCEGAHAN TERORIS) ACEH.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97036" y="910045"/>
            <a:ext cx="5943600" cy="763579"/>
          </a:xfrm>
          <a:prstGeom prst="rect">
            <a:avLst/>
          </a:prstGeom>
        </p:spPr>
        <p:txBody>
          <a:bodyPr wrap="square" lIns="85634" tIns="42817" rIns="85634" bIns="42817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400" b="1" kern="0" dirty="0" smtClean="0">
                <a:ln w="1905">
                  <a:solidFill>
                    <a:sysClr val="window" lastClr="FFFFFF"/>
                  </a:solidFill>
                </a:ln>
                <a:solidFill>
                  <a:srgbClr val="FFFF00"/>
                </a:solidFill>
                <a:latin typeface="Eras Bold ITC" pitchFamily="34" charset="0"/>
                <a:cs typeface="Segoe UI" pitchFamily="34" charset="0"/>
              </a:rPr>
              <a:t>PENGHARGAAN</a:t>
            </a:r>
            <a:endParaRPr lang="en-US" sz="4400" b="1" kern="0" dirty="0">
              <a:ln w="1905">
                <a:solidFill>
                  <a:sysClr val="window" lastClr="FFFFFF"/>
                </a:solidFill>
              </a:ln>
              <a:solidFill>
                <a:srgbClr val="FFFF00"/>
              </a:solidFill>
              <a:latin typeface="Eras Bold ITC" pitchFamily="34" charset="0"/>
              <a:cs typeface="Segoe UI" pitchFamily="34" charset="0"/>
            </a:endParaRPr>
          </a:p>
        </p:txBody>
      </p:sp>
      <p:pic>
        <p:nvPicPr>
          <p:cNvPr id="11" name="Picture 11" descr="Tentara bayanga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12" y="108272"/>
            <a:ext cx="5883275" cy="801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57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920889"/>
            <a:ext cx="8686800" cy="590931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  <a:tileRect r="-100000" b="-100000"/>
          </a:gra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b="1" i="1" dirty="0" smtClean="0">
                <a:solidFill>
                  <a:schemeClr val="bg1"/>
                </a:solidFill>
              </a:rPr>
              <a:t>1.	</a:t>
            </a:r>
            <a:r>
              <a:rPr lang="id-ID" b="1" i="1" dirty="0" smtClean="0">
                <a:solidFill>
                  <a:schemeClr val="bg1"/>
                </a:solidFill>
              </a:rPr>
              <a:t>MENCARI ISLAM </a:t>
            </a:r>
            <a:r>
              <a:rPr lang="id-ID" b="1" dirty="0" smtClean="0">
                <a:solidFill>
                  <a:schemeClr val="bg1"/>
                </a:solidFill>
              </a:rPr>
              <a:t>(2000), </a:t>
            </a:r>
            <a:endParaRPr lang="en-US" b="1" dirty="0" smtClean="0">
              <a:solidFill>
                <a:schemeClr val="bg1"/>
              </a:solidFill>
            </a:endParaRPr>
          </a:p>
          <a:p>
            <a:pPr>
              <a:tabLst>
                <a:tab pos="457200" algn="l"/>
              </a:tabLst>
            </a:pPr>
            <a:r>
              <a:rPr lang="en-US" b="1" i="1" dirty="0" smtClean="0">
                <a:solidFill>
                  <a:schemeClr val="bg1"/>
                </a:solidFill>
              </a:rPr>
              <a:t>2.	</a:t>
            </a:r>
            <a:r>
              <a:rPr lang="id-ID" b="1" i="1" dirty="0" smtClean="0">
                <a:solidFill>
                  <a:schemeClr val="bg1"/>
                </a:solidFill>
              </a:rPr>
              <a:t>RELASI ISLAM DAN NEGARA </a:t>
            </a:r>
            <a:r>
              <a:rPr lang="id-ID" b="1" dirty="0" smtClean="0">
                <a:solidFill>
                  <a:schemeClr val="bg1"/>
                </a:solidFill>
              </a:rPr>
              <a:t>(2001),</a:t>
            </a:r>
            <a:endParaRPr lang="en-US" b="1" dirty="0" smtClean="0">
              <a:solidFill>
                <a:schemeClr val="bg1"/>
              </a:solidFill>
            </a:endParaRPr>
          </a:p>
          <a:p>
            <a:pPr>
              <a:tabLst>
                <a:tab pos="457200" algn="l"/>
              </a:tabLst>
            </a:pPr>
            <a:r>
              <a:rPr lang="id-ID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3.	</a:t>
            </a:r>
            <a:r>
              <a:rPr lang="id-ID" b="1" i="1" dirty="0" smtClean="0">
                <a:solidFill>
                  <a:schemeClr val="bg1"/>
                </a:solidFill>
              </a:rPr>
              <a:t>ISLAM HISTORIS </a:t>
            </a:r>
            <a:r>
              <a:rPr lang="id-ID" b="1" dirty="0" smtClean="0">
                <a:solidFill>
                  <a:schemeClr val="bg1"/>
                </a:solidFill>
              </a:rPr>
              <a:t>(2002), </a:t>
            </a:r>
            <a:endParaRPr lang="en-US" b="1" dirty="0" smtClean="0">
              <a:solidFill>
                <a:schemeClr val="bg1"/>
              </a:solidFill>
            </a:endParaRPr>
          </a:p>
          <a:p>
            <a:pPr>
              <a:tabLst>
                <a:tab pos="457200" algn="l"/>
              </a:tabLst>
            </a:pPr>
            <a:r>
              <a:rPr lang="en-US" b="1" i="1" dirty="0" smtClean="0">
                <a:solidFill>
                  <a:schemeClr val="bg1"/>
                </a:solidFill>
              </a:rPr>
              <a:t>4.	</a:t>
            </a:r>
            <a:r>
              <a:rPr lang="id-ID" b="1" i="1" dirty="0" smtClean="0">
                <a:solidFill>
                  <a:schemeClr val="bg1"/>
                </a:solidFill>
              </a:rPr>
              <a:t>SATU DASAWARSA THE CLASH OF CIVILIZATION </a:t>
            </a:r>
            <a:r>
              <a:rPr lang="id-ID" b="1" dirty="0" smtClean="0">
                <a:solidFill>
                  <a:schemeClr val="bg1"/>
                </a:solidFill>
              </a:rPr>
              <a:t>(2003), </a:t>
            </a:r>
            <a:endParaRPr lang="en-US" b="1" dirty="0" smtClean="0">
              <a:solidFill>
                <a:schemeClr val="bg1"/>
              </a:solidFill>
            </a:endParaRPr>
          </a:p>
          <a:p>
            <a:pPr>
              <a:tabLst>
                <a:tab pos="457200" algn="l"/>
              </a:tabLst>
            </a:pPr>
            <a:r>
              <a:rPr lang="en-US" b="1" i="1" dirty="0" smtClean="0">
                <a:solidFill>
                  <a:schemeClr val="bg1"/>
                </a:solidFill>
              </a:rPr>
              <a:t>5.	</a:t>
            </a:r>
            <a:r>
              <a:rPr lang="id-ID" b="1" i="1" dirty="0" smtClean="0">
                <a:solidFill>
                  <a:schemeClr val="bg1"/>
                </a:solidFill>
              </a:rPr>
              <a:t>MASA DEPAN PEMBIDANGAN ILMU DI PTAI </a:t>
            </a:r>
            <a:r>
              <a:rPr lang="id-ID" b="1" dirty="0" smtClean="0">
                <a:solidFill>
                  <a:schemeClr val="bg1"/>
                </a:solidFill>
              </a:rPr>
              <a:t>(2003), </a:t>
            </a:r>
            <a:endParaRPr lang="en-US" b="1" dirty="0" smtClean="0">
              <a:solidFill>
                <a:schemeClr val="bg1"/>
              </a:solidFill>
            </a:endParaRPr>
          </a:p>
          <a:p>
            <a:pPr>
              <a:tabLst>
                <a:tab pos="457200" algn="l"/>
              </a:tabLst>
            </a:pPr>
            <a:r>
              <a:rPr lang="en-US" b="1" i="1" dirty="0" smtClean="0">
                <a:solidFill>
                  <a:schemeClr val="bg1"/>
                </a:solidFill>
              </a:rPr>
              <a:t>6	</a:t>
            </a:r>
            <a:r>
              <a:rPr lang="id-ID" b="1" i="1" dirty="0" smtClean="0">
                <a:solidFill>
                  <a:schemeClr val="bg1"/>
                </a:solidFill>
              </a:rPr>
              <a:t>WAJAH BARU ISLAM DI INDONESIA </a:t>
            </a:r>
            <a:r>
              <a:rPr lang="id-ID" b="1" dirty="0" smtClean="0">
                <a:solidFill>
                  <a:schemeClr val="bg1"/>
                </a:solidFill>
              </a:rPr>
              <a:t>(2004), </a:t>
            </a:r>
            <a:r>
              <a:rPr lang="id-ID" b="1" i="1" dirty="0" smtClean="0">
                <a:solidFill>
                  <a:schemeClr val="bg1"/>
                </a:solidFill>
              </a:rPr>
              <a:t>I</a:t>
            </a:r>
            <a:endParaRPr lang="en-US" b="1" i="1" dirty="0" smtClean="0">
              <a:solidFill>
                <a:schemeClr val="bg1"/>
              </a:solidFill>
            </a:endParaRPr>
          </a:p>
          <a:p>
            <a:pPr>
              <a:tabLst>
                <a:tab pos="457200" algn="l"/>
              </a:tabLst>
            </a:pPr>
            <a:r>
              <a:rPr lang="en-US" b="1" i="1" dirty="0" smtClean="0">
                <a:solidFill>
                  <a:schemeClr val="bg1"/>
                </a:solidFill>
              </a:rPr>
              <a:t>7.	</a:t>
            </a:r>
            <a:r>
              <a:rPr lang="id-ID" b="1" i="1" dirty="0" smtClean="0">
                <a:solidFill>
                  <a:schemeClr val="bg1"/>
                </a:solidFill>
              </a:rPr>
              <a:t>SLAMIC LAW IN SOUTHEAST ASIA: A STUDY OF ITS APPLICATION IN </a:t>
            </a:r>
            <a:r>
              <a:rPr lang="en-US" b="1" i="1" dirty="0" smtClean="0">
                <a:solidFill>
                  <a:schemeClr val="bg1"/>
                </a:solidFill>
              </a:rPr>
              <a:t>.	</a:t>
            </a:r>
            <a:r>
              <a:rPr lang="id-ID" b="1" i="1" dirty="0" smtClean="0">
                <a:solidFill>
                  <a:schemeClr val="bg1"/>
                </a:solidFill>
              </a:rPr>
              <a:t>KELANTAN AND ACEH </a:t>
            </a:r>
            <a:r>
              <a:rPr lang="id-ID" b="1" dirty="0" smtClean="0">
                <a:solidFill>
                  <a:schemeClr val="bg1"/>
                </a:solidFill>
              </a:rPr>
              <a:t>(2009), </a:t>
            </a:r>
            <a:endParaRPr lang="en-US" b="1" dirty="0" smtClean="0">
              <a:solidFill>
                <a:schemeClr val="bg1"/>
              </a:solidFill>
            </a:endParaRPr>
          </a:p>
          <a:p>
            <a:pPr>
              <a:tabLst>
                <a:tab pos="457200" algn="l"/>
              </a:tabLst>
            </a:pPr>
            <a:r>
              <a:rPr lang="en-US" b="1" i="1" dirty="0" smtClean="0">
                <a:solidFill>
                  <a:schemeClr val="bg1"/>
                </a:solidFill>
              </a:rPr>
              <a:t>8.	</a:t>
            </a:r>
            <a:r>
              <a:rPr lang="id-ID" b="1" i="1" dirty="0" smtClean="0">
                <a:solidFill>
                  <a:schemeClr val="bg1"/>
                </a:solidFill>
              </a:rPr>
              <a:t>ACEHNOLOGI </a:t>
            </a:r>
            <a:r>
              <a:rPr lang="id-ID" b="1" dirty="0" smtClean="0">
                <a:solidFill>
                  <a:schemeClr val="bg1"/>
                </a:solidFill>
              </a:rPr>
              <a:t>(2012), </a:t>
            </a:r>
            <a:endParaRPr lang="en-US" b="1" dirty="0" smtClean="0">
              <a:solidFill>
                <a:schemeClr val="bg1"/>
              </a:solidFill>
            </a:endParaRPr>
          </a:p>
          <a:p>
            <a:pPr marL="457200" indent="-457200">
              <a:buAutoNum type="arabicPeriod" startAt="9"/>
            </a:pPr>
            <a:r>
              <a:rPr lang="id-ID" b="1" i="1" dirty="0" smtClean="0">
                <a:solidFill>
                  <a:schemeClr val="bg1"/>
                </a:solidFill>
              </a:rPr>
              <a:t>WAHDATUL WUJUD: MEMBEDAH DUNIA KAMAL </a:t>
            </a:r>
            <a:r>
              <a:rPr lang="id-ID" b="1" dirty="0" smtClean="0">
                <a:solidFill>
                  <a:schemeClr val="bg1"/>
                </a:solidFill>
              </a:rPr>
              <a:t>(2013), </a:t>
            </a:r>
            <a:endParaRPr lang="en-US" b="1" dirty="0" smtClean="0">
              <a:solidFill>
                <a:schemeClr val="bg1"/>
              </a:solidFill>
            </a:endParaRPr>
          </a:p>
          <a:p>
            <a:pPr marL="457200" indent="-457200">
              <a:buAutoNum type="arabicPeriod" startAt="9"/>
            </a:pPr>
            <a:r>
              <a:rPr lang="id-ID" b="1" i="1" dirty="0" smtClean="0">
                <a:solidFill>
                  <a:schemeClr val="bg1"/>
                </a:solidFill>
              </a:rPr>
              <a:t>ULAMA, SEPARATISME, DAN RADIKALISME DI ACEH </a:t>
            </a:r>
            <a:r>
              <a:rPr lang="id-ID" b="1" dirty="0" smtClean="0">
                <a:solidFill>
                  <a:schemeClr val="bg1"/>
                </a:solidFill>
              </a:rPr>
              <a:t>(2013), </a:t>
            </a:r>
            <a:endParaRPr lang="en-US" b="1" dirty="0">
              <a:solidFill>
                <a:schemeClr val="bg1"/>
              </a:solidFill>
            </a:endParaRPr>
          </a:p>
          <a:p>
            <a:pPr marL="457200" indent="-457200">
              <a:buAutoNum type="arabicPeriod" startAt="9"/>
            </a:pPr>
            <a:r>
              <a:rPr lang="id-ID" b="1" i="1" dirty="0" smtClean="0">
                <a:solidFill>
                  <a:schemeClr val="bg1"/>
                </a:solidFill>
              </a:rPr>
              <a:t>SEJARAH ISLAM POLITIK INDONESIA </a:t>
            </a:r>
            <a:r>
              <a:rPr lang="id-ID" b="1" dirty="0" smtClean="0">
                <a:solidFill>
                  <a:schemeClr val="bg1"/>
                </a:solidFill>
              </a:rPr>
              <a:t>(2013)</a:t>
            </a:r>
            <a:r>
              <a:rPr lang="id-ID" b="1" i="1" dirty="0" smtClean="0">
                <a:solidFill>
                  <a:schemeClr val="bg1"/>
                </a:solidFill>
              </a:rPr>
              <a:t>, </a:t>
            </a:r>
            <a:endParaRPr lang="en-US" b="1" i="1" dirty="0">
              <a:solidFill>
                <a:schemeClr val="bg1"/>
              </a:solidFill>
            </a:endParaRPr>
          </a:p>
          <a:p>
            <a:pPr marL="457200" indent="-457200">
              <a:buAutoNum type="arabicPeriod" startAt="9"/>
            </a:pPr>
            <a:r>
              <a:rPr lang="id-ID" b="1" i="1" dirty="0" smtClean="0">
                <a:solidFill>
                  <a:schemeClr val="bg1"/>
                </a:solidFill>
              </a:rPr>
              <a:t>ACEH BARU POST-TSUNAMI </a:t>
            </a:r>
            <a:r>
              <a:rPr lang="id-ID" b="1" dirty="0" smtClean="0">
                <a:solidFill>
                  <a:schemeClr val="bg1"/>
                </a:solidFill>
              </a:rPr>
              <a:t>(2014),</a:t>
            </a:r>
            <a:endParaRPr lang="en-US" b="1" dirty="0">
              <a:solidFill>
                <a:schemeClr val="bg1"/>
              </a:solidFill>
            </a:endParaRPr>
          </a:p>
          <a:p>
            <a:pPr marL="457200" indent="-457200">
              <a:buAutoNum type="arabicPeriod" startAt="9"/>
            </a:pPr>
            <a:r>
              <a:rPr lang="id-ID" b="1" i="1" dirty="0" smtClean="0">
                <a:solidFill>
                  <a:schemeClr val="bg1"/>
                </a:solidFill>
              </a:rPr>
              <a:t>STRATEGI KEBUDAYAAN UNTUK BANGSA </a:t>
            </a:r>
            <a:r>
              <a:rPr lang="id-ID" b="1" dirty="0" smtClean="0">
                <a:solidFill>
                  <a:schemeClr val="bg1"/>
                </a:solidFill>
              </a:rPr>
              <a:t>(2014),</a:t>
            </a:r>
            <a:endParaRPr lang="en-US" b="1" dirty="0" smtClean="0">
              <a:solidFill>
                <a:schemeClr val="bg1"/>
              </a:solidFill>
            </a:endParaRPr>
          </a:p>
          <a:p>
            <a:pPr marL="457200" indent="-457200">
              <a:buAutoNum type="arabicPeriod" startAt="9"/>
            </a:pPr>
            <a:r>
              <a:rPr lang="id-ID" b="1" i="1" dirty="0" smtClean="0">
                <a:solidFill>
                  <a:schemeClr val="bg1"/>
                </a:solidFill>
              </a:rPr>
              <a:t>FROM ISLAMIC REVIVALISM TO ISLAMIC RADICALISM IN SOUTHEAST ASIA: A STUDY OF JAMA‘AH TABLIGH IN MALAYSIA AND INDONESIA </a:t>
            </a:r>
            <a:r>
              <a:rPr lang="id-ID" b="1" dirty="0" smtClean="0">
                <a:solidFill>
                  <a:schemeClr val="bg1"/>
                </a:solidFill>
              </a:rPr>
              <a:t>(2015)</a:t>
            </a:r>
            <a:r>
              <a:rPr lang="en-US" b="1" dirty="0" smtClean="0">
                <a:solidFill>
                  <a:schemeClr val="bg1"/>
                </a:solidFill>
              </a:rPr>
              <a:t>,</a:t>
            </a:r>
          </a:p>
          <a:p>
            <a:pPr marL="457200" indent="-457200">
              <a:buAutoNum type="arabicPeriod" startAt="9"/>
            </a:pP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i="1" dirty="0" smtClean="0">
                <a:solidFill>
                  <a:schemeClr val="bg1"/>
                </a:solidFill>
              </a:rPr>
              <a:t>MEMAHAMI POTENSI RADIKALISME DAN TERORISME DI ACEH </a:t>
            </a:r>
            <a:r>
              <a:rPr lang="en-US" b="1" dirty="0" smtClean="0">
                <a:solidFill>
                  <a:schemeClr val="bg1"/>
                </a:solidFill>
              </a:rPr>
              <a:t>(2016),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16. ACEHNOLOGI  6 JILID (2016-2018)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17. MASA DEPAN DUNIA (2017)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18. MANUSIA DALAM PERADABAN PLANETARI (2019)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0"/>
            <a:ext cx="8839200" cy="640468"/>
          </a:xfrm>
          <a:prstGeom prst="rect">
            <a:avLst/>
          </a:prstGeom>
        </p:spPr>
        <p:txBody>
          <a:bodyPr wrap="square" lIns="85634" tIns="42817" rIns="85634" bIns="42817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600" b="1" kern="0" dirty="0" smtClean="0">
                <a:ln w="1905">
                  <a:solidFill>
                    <a:sysClr val="window" lastClr="FFFFFF"/>
                  </a:solidFill>
                </a:ln>
                <a:solidFill>
                  <a:srgbClr val="FFFF00"/>
                </a:solidFill>
                <a:latin typeface="Eras Bold ITC" pitchFamily="34" charset="0"/>
                <a:cs typeface="Segoe UI" pitchFamily="34" charset="0"/>
              </a:rPr>
              <a:t>KARYA-KARYA YG DIHASILKAN</a:t>
            </a:r>
            <a:endParaRPr lang="en-US" sz="3600" b="1" kern="0" dirty="0">
              <a:ln w="1905">
                <a:solidFill>
                  <a:sysClr val="window" lastClr="FFFFFF"/>
                </a:solidFill>
              </a:ln>
              <a:solidFill>
                <a:srgbClr val="FFFF00"/>
              </a:solidFill>
              <a:latin typeface="Eras Bold ITC" pitchFamily="34" charset="0"/>
              <a:cs typeface="Segoe UI" pitchFamily="34" charset="0"/>
            </a:endParaRPr>
          </a:p>
        </p:txBody>
      </p:sp>
      <p:pic>
        <p:nvPicPr>
          <p:cNvPr id="6" name="Picture 11" descr="Tentara bayanga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939939"/>
            <a:ext cx="1470819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04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0744340"/>
              </p:ext>
            </p:extLst>
          </p:nvPr>
        </p:nvGraphicFramePr>
        <p:xfrm>
          <a:off x="152400" y="381000"/>
          <a:ext cx="870588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234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7268356"/>
              </p:ext>
            </p:extLst>
          </p:nvPr>
        </p:nvGraphicFramePr>
        <p:xfrm>
          <a:off x="228600" y="152400"/>
          <a:ext cx="86868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35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3401"/>
            <a:ext cx="7315200" cy="838199"/>
          </a:xfrm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Skenario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760228683"/>
              </p:ext>
            </p:extLst>
          </p:nvPr>
        </p:nvGraphicFramePr>
        <p:xfrm>
          <a:off x="914400" y="1828801"/>
          <a:ext cx="4419600" cy="4508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Content Placeholder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7" cstate="print"/>
          <a:srcRect l="33749" t="6316" r="33749" b="8421"/>
          <a:stretch>
            <a:fillRect/>
          </a:stretch>
        </p:blipFill>
        <p:spPr bwMode="auto">
          <a:xfrm>
            <a:off x="6019800" y="1600200"/>
            <a:ext cx="2887331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512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747" y="1"/>
            <a:ext cx="7679521" cy="908706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Contoh</a:t>
            </a:r>
            <a:r>
              <a:rPr lang="en-US" sz="3200" dirty="0" smtClean="0">
                <a:solidFill>
                  <a:srgbClr val="FF0000"/>
                </a:solidFill>
              </a:rPr>
              <a:t>: </a:t>
            </a:r>
            <a:r>
              <a:rPr lang="en-US" sz="3200" dirty="0" err="1" smtClean="0">
                <a:solidFill>
                  <a:srgbClr val="FF0000"/>
                </a:solidFill>
              </a:rPr>
              <a:t>Konsep</a:t>
            </a:r>
            <a:r>
              <a:rPr lang="en-US" sz="3200" dirty="0" smtClean="0">
                <a:solidFill>
                  <a:srgbClr val="FF0000"/>
                </a:solidFill>
              </a:rPr>
              <a:t> di </a:t>
            </a:r>
            <a:r>
              <a:rPr lang="en-US" sz="3200" dirty="0" err="1" smtClean="0">
                <a:solidFill>
                  <a:srgbClr val="FF0000"/>
                </a:solidFill>
              </a:rPr>
              <a:t>Kalangan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Sarjana</a:t>
            </a:r>
            <a:endParaRPr lang="id-ID" sz="3200" dirty="0">
              <a:solidFill>
                <a:srgbClr val="FF0000"/>
              </a:solidFill>
            </a:endParaRPr>
          </a:p>
        </p:txBody>
      </p:sp>
      <p:pic>
        <p:nvPicPr>
          <p:cNvPr id="30722" name="Picture 2" descr="H:\IMG_20160810_053101_HDR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57694"/>
            <a:ext cx="2071670" cy="2317741"/>
          </a:xfrm>
          <a:prstGeom prst="rect">
            <a:avLst/>
          </a:prstGeom>
          <a:noFill/>
        </p:spPr>
      </p:pic>
      <p:pic>
        <p:nvPicPr>
          <p:cNvPr id="30725" name="Picture 5" descr="H:\IMG_20160810_052947_HDR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3966690"/>
            <a:ext cx="2303876" cy="2857496"/>
          </a:xfrm>
          <a:prstGeom prst="rect">
            <a:avLst/>
          </a:prstGeom>
          <a:noFill/>
        </p:spPr>
      </p:pic>
      <p:pic>
        <p:nvPicPr>
          <p:cNvPr id="30724" name="Picture 4" descr="H:\IMG_20160810_053011_HD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2145" y="1056453"/>
            <a:ext cx="1888264" cy="2095472"/>
          </a:xfrm>
          <a:prstGeom prst="rect">
            <a:avLst/>
          </a:prstGeom>
          <a:noFill/>
        </p:spPr>
      </p:pic>
      <p:sp>
        <p:nvSpPr>
          <p:cNvPr id="9" name="Right Arrow 8"/>
          <p:cNvSpPr/>
          <p:nvPr/>
        </p:nvSpPr>
        <p:spPr>
          <a:xfrm>
            <a:off x="2285984" y="5286388"/>
            <a:ext cx="28575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ight Arrow 9"/>
          <p:cNvSpPr/>
          <p:nvPr/>
        </p:nvSpPr>
        <p:spPr>
          <a:xfrm>
            <a:off x="6561926" y="5072073"/>
            <a:ext cx="412333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728" name="Picture 8" descr="H:\New folder\IMG_20160810_054947_H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42984"/>
            <a:ext cx="2014085" cy="2423436"/>
          </a:xfrm>
          <a:prstGeom prst="rect">
            <a:avLst/>
          </a:prstGeom>
          <a:noFill/>
        </p:spPr>
      </p:pic>
      <p:pic>
        <p:nvPicPr>
          <p:cNvPr id="30729" name="Picture 9" descr="H:\New folder\IMG_20160810_055654_HD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66889" y="908707"/>
            <a:ext cx="2149680" cy="2801098"/>
          </a:xfrm>
          <a:prstGeom prst="rect">
            <a:avLst/>
          </a:prstGeom>
          <a:noFill/>
        </p:spPr>
      </p:pic>
      <p:pic>
        <p:nvPicPr>
          <p:cNvPr id="3074" name="Picture 2" descr="G:\New folder\IMG_20160810_055019_HDR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308" y="4511276"/>
            <a:ext cx="1978617" cy="228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p-Down Arrow 2"/>
          <p:cNvSpPr/>
          <p:nvPr/>
        </p:nvSpPr>
        <p:spPr>
          <a:xfrm>
            <a:off x="380747" y="3566420"/>
            <a:ext cx="467490" cy="86409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Up Arrow 3"/>
          <p:cNvSpPr/>
          <p:nvPr/>
        </p:nvSpPr>
        <p:spPr>
          <a:xfrm>
            <a:off x="3163644" y="3228504"/>
            <a:ext cx="210731" cy="109961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75" name="Picture 3" descr="G:\New folder\IMG_20160810_055044_HDR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36" y="4430516"/>
            <a:ext cx="1605278" cy="214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eft-Right Arrow 4"/>
          <p:cNvSpPr/>
          <p:nvPr/>
        </p:nvSpPr>
        <p:spPr>
          <a:xfrm>
            <a:off x="2123728" y="2249988"/>
            <a:ext cx="305132" cy="24290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ight Arrow 14"/>
          <p:cNvSpPr/>
          <p:nvPr/>
        </p:nvSpPr>
        <p:spPr>
          <a:xfrm>
            <a:off x="4197533" y="5181124"/>
            <a:ext cx="28575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Bent Arrow 5"/>
          <p:cNvSpPr/>
          <p:nvPr/>
        </p:nvSpPr>
        <p:spPr>
          <a:xfrm>
            <a:off x="6501163" y="3512702"/>
            <a:ext cx="565726" cy="98084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" name="Left-Right Arrow 6"/>
          <p:cNvSpPr/>
          <p:nvPr/>
        </p:nvSpPr>
        <p:spPr>
          <a:xfrm>
            <a:off x="4828004" y="1167716"/>
            <a:ext cx="1940088" cy="36004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3" descr="D:\Gambars15\20151125_05480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86166" y="1764054"/>
            <a:ext cx="1670727" cy="2262453"/>
          </a:xfrm>
          <a:prstGeom prst="rect">
            <a:avLst/>
          </a:prstGeom>
          <a:noFill/>
        </p:spPr>
      </p:pic>
      <p:sp>
        <p:nvSpPr>
          <p:cNvPr id="8" name="Right Arrow 7"/>
          <p:cNvSpPr/>
          <p:nvPr/>
        </p:nvSpPr>
        <p:spPr>
          <a:xfrm>
            <a:off x="6372200" y="2309256"/>
            <a:ext cx="602059" cy="3276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Up-Down Arrow 10"/>
          <p:cNvSpPr/>
          <p:nvPr/>
        </p:nvSpPr>
        <p:spPr>
          <a:xfrm>
            <a:off x="5292080" y="4026507"/>
            <a:ext cx="280536" cy="48476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Bent Arrow 21"/>
          <p:cNvSpPr/>
          <p:nvPr/>
        </p:nvSpPr>
        <p:spPr>
          <a:xfrm>
            <a:off x="3894151" y="3347274"/>
            <a:ext cx="565726" cy="98084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3" name="Bent Arrow 22"/>
          <p:cNvSpPr/>
          <p:nvPr/>
        </p:nvSpPr>
        <p:spPr>
          <a:xfrm flipH="1">
            <a:off x="2014085" y="3151925"/>
            <a:ext cx="829723" cy="122627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88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Pengetahuan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Berbasiskan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pada</a:t>
            </a:r>
            <a:r>
              <a:rPr lang="en-US" b="1" dirty="0" smtClean="0">
                <a:solidFill>
                  <a:srgbClr val="FF0000"/>
                </a:solidFill>
              </a:rPr>
              <a:t> Internet</a:t>
            </a:r>
            <a:r>
              <a:rPr lang="en-US" dirty="0" smtClean="0"/>
              <a:t>.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Zona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Aman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dalam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Dunia</a:t>
            </a:r>
            <a:r>
              <a:rPr lang="en-US" b="1" dirty="0" smtClean="0">
                <a:solidFill>
                  <a:srgbClr val="FF0000"/>
                </a:solidFill>
              </a:rPr>
              <a:t> Maya</a:t>
            </a:r>
            <a:r>
              <a:rPr lang="en-US" dirty="0" smtClean="0"/>
              <a:t>.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Informasi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Berdasarkan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Profil</a:t>
            </a:r>
            <a:r>
              <a:rPr lang="en-US" b="1" dirty="0" smtClean="0">
                <a:solidFill>
                  <a:srgbClr val="FF0000"/>
                </a:solidFill>
              </a:rPr>
              <a:t> Kita di </a:t>
            </a:r>
            <a:r>
              <a:rPr lang="en-US" b="1" dirty="0" err="1" smtClean="0">
                <a:solidFill>
                  <a:srgbClr val="FF0000"/>
                </a:solidFill>
              </a:rPr>
              <a:t>Dunia</a:t>
            </a:r>
            <a:r>
              <a:rPr lang="en-US" b="1" dirty="0" smtClean="0">
                <a:solidFill>
                  <a:srgbClr val="FF0000"/>
                </a:solidFill>
              </a:rPr>
              <a:t> Maya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Kecanduan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Agama </a:t>
            </a:r>
            <a:r>
              <a:rPr lang="en-US" dirty="0" err="1" smtClean="0"/>
              <a:t>secara</a:t>
            </a:r>
            <a:r>
              <a:rPr lang="en-US" dirty="0" smtClean="0"/>
              <a:t> Virtual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err="1" smtClean="0">
                <a:solidFill>
                  <a:srgbClr val="FF0000"/>
                </a:solidFill>
              </a:rPr>
              <a:t>Reproduksi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Musuh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dalam</a:t>
            </a:r>
            <a:r>
              <a:rPr lang="en-US" b="1" dirty="0" smtClean="0">
                <a:solidFill>
                  <a:srgbClr val="FF0000"/>
                </a:solidFill>
              </a:rPr>
              <a:t> Internal </a:t>
            </a:r>
            <a:r>
              <a:rPr lang="en-US" b="1" dirty="0" err="1" smtClean="0">
                <a:solidFill>
                  <a:srgbClr val="FF0000"/>
                </a:solidFill>
              </a:rPr>
              <a:t>Masyarakat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Tren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Konflik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Pikiran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18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7911535"/>
              </p:ext>
            </p:extLst>
          </p:nvPr>
        </p:nvGraphicFramePr>
        <p:xfrm>
          <a:off x="533400" y="17526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Cara </a:t>
            </a:r>
            <a:r>
              <a:rPr lang="en-US" sz="3600" dirty="0" err="1" smtClean="0"/>
              <a:t>Memengaruhi</a:t>
            </a:r>
            <a:r>
              <a:rPr lang="en-US" sz="3600" dirty="0" smtClean="0"/>
              <a:t> </a:t>
            </a:r>
            <a:r>
              <a:rPr lang="en-US" sz="3600" dirty="0" err="1" smtClean="0"/>
              <a:t>Pemikiran</a:t>
            </a:r>
            <a:r>
              <a:rPr lang="en-US" sz="3600" dirty="0" smtClean="0"/>
              <a:t>: </a:t>
            </a:r>
            <a:r>
              <a:rPr lang="en-US" sz="3600" dirty="0" err="1" smtClean="0"/>
              <a:t>Konflik</a:t>
            </a:r>
            <a:r>
              <a:rPr lang="en-US" sz="3600" dirty="0" smtClean="0"/>
              <a:t> </a:t>
            </a:r>
            <a:r>
              <a:rPr lang="en-US" sz="3600" dirty="0" err="1" smtClean="0"/>
              <a:t>Pemikiran</a:t>
            </a:r>
            <a:r>
              <a:rPr lang="en-US" sz="3600" dirty="0" smtClean="0"/>
              <a:t> </a:t>
            </a:r>
            <a:endParaRPr lang="id-ID" sz="3600" dirty="0"/>
          </a:p>
        </p:txBody>
      </p:sp>
      <p:sp>
        <p:nvSpPr>
          <p:cNvPr id="5" name="Right Arrow 4"/>
          <p:cNvSpPr/>
          <p:nvPr/>
        </p:nvSpPr>
        <p:spPr>
          <a:xfrm>
            <a:off x="2514600" y="3948752"/>
            <a:ext cx="457200" cy="304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own Arrow 6"/>
          <p:cNvSpPr/>
          <p:nvPr/>
        </p:nvSpPr>
        <p:spPr>
          <a:xfrm>
            <a:off x="4177921" y="2895600"/>
            <a:ext cx="381000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Left Arrow 7"/>
          <p:cNvSpPr/>
          <p:nvPr/>
        </p:nvSpPr>
        <p:spPr>
          <a:xfrm>
            <a:off x="5799265" y="3643952"/>
            <a:ext cx="533400" cy="609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Up Arrow 8"/>
          <p:cNvSpPr/>
          <p:nvPr/>
        </p:nvSpPr>
        <p:spPr>
          <a:xfrm>
            <a:off x="4204880" y="4876800"/>
            <a:ext cx="419100" cy="3810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981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en-US" sz="6000" dirty="0" smtClean="0"/>
              <a:t>Homegrown Terrorism?</a:t>
            </a:r>
          </a:p>
          <a:p>
            <a:pPr algn="ctr"/>
            <a:endParaRPr lang="en-US" sz="6000" dirty="0"/>
          </a:p>
          <a:p>
            <a:pPr marL="0" indent="0" algn="ctr">
              <a:buNone/>
            </a:pPr>
            <a:r>
              <a:rPr lang="en-US" sz="6000" dirty="0" smtClean="0"/>
              <a:t>“</a:t>
            </a:r>
            <a:r>
              <a:rPr lang="en-US" sz="6000" dirty="0" err="1" smtClean="0"/>
              <a:t>Semakin</a:t>
            </a:r>
            <a:r>
              <a:rPr lang="en-US" sz="6000" dirty="0" smtClean="0"/>
              <a:t> </a:t>
            </a:r>
            <a:r>
              <a:rPr lang="en-US" sz="6000" dirty="0"/>
              <a:t>gratis </a:t>
            </a:r>
            <a:r>
              <a:rPr lang="en-US" sz="6000" dirty="0" err="1"/>
              <a:t>informasi</a:t>
            </a:r>
            <a:r>
              <a:rPr lang="en-US" sz="6000" dirty="0"/>
              <a:t> yang </a:t>
            </a:r>
            <a:r>
              <a:rPr lang="en-US" sz="6000" dirty="0" err="1"/>
              <a:t>anda</a:t>
            </a:r>
            <a:r>
              <a:rPr lang="en-US" sz="6000" dirty="0"/>
              <a:t> </a:t>
            </a:r>
            <a:r>
              <a:rPr lang="en-US" sz="6000" dirty="0" err="1"/>
              <a:t>dapatkan</a:t>
            </a:r>
            <a:r>
              <a:rPr lang="en-US" sz="6000" dirty="0"/>
              <a:t>, </a:t>
            </a:r>
            <a:r>
              <a:rPr lang="en-US" sz="6000" dirty="0" err="1"/>
              <a:t>semakin</a:t>
            </a:r>
            <a:r>
              <a:rPr lang="en-US" sz="6000" dirty="0"/>
              <a:t> </a:t>
            </a:r>
            <a:r>
              <a:rPr lang="en-US" sz="6000" dirty="0" err="1"/>
              <a:t>mudah</a:t>
            </a:r>
            <a:r>
              <a:rPr lang="en-US" sz="6000" dirty="0"/>
              <a:t> </a:t>
            </a:r>
            <a:r>
              <a:rPr lang="en-US" sz="6000" dirty="0" err="1"/>
              <a:t>ada</a:t>
            </a:r>
            <a:r>
              <a:rPr lang="en-US" sz="6000" dirty="0"/>
              <a:t> </a:t>
            </a:r>
            <a:r>
              <a:rPr lang="en-US" sz="6000" dirty="0" err="1"/>
              <a:t>dijadikan</a:t>
            </a:r>
            <a:r>
              <a:rPr lang="en-US" sz="6000" dirty="0"/>
              <a:t> </a:t>
            </a:r>
            <a:r>
              <a:rPr lang="en-US" sz="6000" dirty="0" err="1"/>
              <a:t>sebagai</a:t>
            </a:r>
            <a:r>
              <a:rPr lang="en-US" sz="6000" dirty="0"/>
              <a:t> target </a:t>
            </a:r>
            <a:r>
              <a:rPr lang="en-US" sz="6000" dirty="0" err="1" smtClean="0"/>
              <a:t>operasi</a:t>
            </a:r>
            <a:r>
              <a:rPr lang="en-US" sz="6000" dirty="0" smtClean="0"/>
              <a:t>”</a:t>
            </a:r>
            <a:endParaRPr lang="id-ID" sz="6000" dirty="0"/>
          </a:p>
          <a:p>
            <a:pPr marL="0" indent="0" algn="ctr">
              <a:buNone/>
            </a:pPr>
            <a:endParaRPr lang="en-US" sz="60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Ciri-ciri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79248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Zona</a:t>
            </a:r>
            <a:r>
              <a:rPr lang="en-US" dirty="0" smtClean="0"/>
              <a:t> </a:t>
            </a:r>
            <a:r>
              <a:rPr lang="en-US" dirty="0" err="1" smtClean="0"/>
              <a:t>Aman</a:t>
            </a:r>
            <a:r>
              <a:rPr lang="en-US" dirty="0" smtClean="0"/>
              <a:t>,” “</a:t>
            </a:r>
            <a:r>
              <a:rPr lang="en-US" dirty="0" err="1" smtClean="0"/>
              <a:t>Ancaman</a:t>
            </a:r>
            <a:r>
              <a:rPr lang="en-US" dirty="0" smtClean="0"/>
              <a:t>,” “</a:t>
            </a:r>
            <a:r>
              <a:rPr lang="en-US" dirty="0" err="1" smtClean="0"/>
              <a:t>Kebangkitan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“Wilayah Agama” </a:t>
            </a:r>
            <a:r>
              <a:rPr lang="en-US" dirty="0" err="1" smtClean="0"/>
              <a:t>dan</a:t>
            </a:r>
            <a:r>
              <a:rPr lang="en-US" dirty="0" smtClean="0"/>
              <a:t> “Wilayah </a:t>
            </a:r>
            <a:r>
              <a:rPr lang="en-US" dirty="0" err="1" smtClean="0"/>
              <a:t>Ideologi</a:t>
            </a:r>
            <a:r>
              <a:rPr lang="en-US" dirty="0" smtClean="0"/>
              <a:t>”.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Kontestasi</a:t>
            </a:r>
            <a:r>
              <a:rPr lang="en-US" dirty="0" smtClean="0"/>
              <a:t> Internal </a:t>
            </a:r>
            <a:r>
              <a:rPr lang="en-US" dirty="0" err="1" smtClean="0"/>
              <a:t>Keagamaan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“Kaya </a:t>
            </a:r>
            <a:r>
              <a:rPr lang="en-US" dirty="0" err="1" smtClean="0"/>
              <a:t>dalam</a:t>
            </a:r>
            <a:r>
              <a:rPr lang="en-US" dirty="0" smtClean="0"/>
              <a:t> 10 </a:t>
            </a:r>
            <a:r>
              <a:rPr lang="en-US" dirty="0" err="1" smtClean="0"/>
              <a:t>Menit</a:t>
            </a:r>
            <a:r>
              <a:rPr lang="en-US" dirty="0" smtClean="0"/>
              <a:t>.” (S-2).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Lanskap</a:t>
            </a:r>
            <a:r>
              <a:rPr lang="en-US" dirty="0" smtClean="0"/>
              <a:t> </a:t>
            </a:r>
            <a:r>
              <a:rPr lang="en-US" dirty="0" err="1" smtClean="0"/>
              <a:t>Konflik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Konflik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 </a:t>
            </a:r>
            <a:r>
              <a:rPr lang="en-US" dirty="0" err="1" smtClean="0"/>
              <a:t>dibawa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Daerah.”</a:t>
            </a:r>
            <a:endParaRPr lang="id-ID" dirty="0" smtClean="0"/>
          </a:p>
          <a:p>
            <a:r>
              <a:rPr lang="id-ID" dirty="0" smtClean="0"/>
              <a:t>“Sentimen Agama dalam Kehidupan Sosial”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1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Mind (Islam as Problem?)</a:t>
            </a:r>
          </a:p>
          <a:p>
            <a:r>
              <a:rPr lang="en-US" dirty="0" smtClean="0"/>
              <a:t>Planetary Civilization (No Problem with Islam?)</a:t>
            </a:r>
          </a:p>
          <a:p>
            <a:r>
              <a:rPr lang="en-US" dirty="0" smtClean="0"/>
              <a:t>Digital State (Virtual Radicalism?)</a:t>
            </a:r>
          </a:p>
          <a:p>
            <a:r>
              <a:rPr lang="en-US" dirty="0" smtClean="0"/>
              <a:t>DIGITAL DICTATORSHIP 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 yang </a:t>
            </a:r>
            <a:r>
              <a:rPr lang="en-US" dirty="0" err="1" smtClean="0"/>
              <a:t>berkembang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66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Techno-Religion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i="1" dirty="0" err="1" smtClean="0"/>
              <a:t>Dataism</a:t>
            </a:r>
            <a:r>
              <a:rPr lang="en-US" i="1" dirty="0" smtClean="0"/>
              <a:t> </a:t>
            </a:r>
            <a:r>
              <a:rPr lang="en-US" dirty="0" smtClean="0"/>
              <a:t>(Yuval?)</a:t>
            </a:r>
          </a:p>
          <a:p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Keagamaan</a:t>
            </a:r>
            <a:r>
              <a:rPr lang="en-US" dirty="0" smtClean="0"/>
              <a:t> </a:t>
            </a:r>
            <a:r>
              <a:rPr lang="en-US" dirty="0" err="1" smtClean="0"/>
              <a:t>ditentukan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Kuota</a:t>
            </a:r>
            <a:r>
              <a:rPr lang="en-US" dirty="0" smtClean="0"/>
              <a:t> Internet ?</a:t>
            </a:r>
          </a:p>
          <a:p>
            <a:r>
              <a:rPr lang="en-US" dirty="0" smtClean="0"/>
              <a:t>Trend </a:t>
            </a:r>
            <a:r>
              <a:rPr lang="en-US" dirty="0" err="1" smtClean="0"/>
              <a:t>Radikalisme</a:t>
            </a:r>
            <a:r>
              <a:rPr lang="en-US" dirty="0" smtClean="0"/>
              <a:t> yang </a:t>
            </a:r>
            <a:r>
              <a:rPr lang="en-US" dirty="0" err="1" smtClean="0"/>
              <a:t>berbasiskan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i="1" dirty="0" smtClean="0"/>
              <a:t>TR and D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pesat</a:t>
            </a:r>
            <a:r>
              <a:rPr lang="en-US" dirty="0" smtClean="0"/>
              <a:t> di </a:t>
            </a:r>
            <a:r>
              <a:rPr lang="en-US" dirty="0" err="1" smtClean="0"/>
              <a:t>kalangan</a:t>
            </a:r>
            <a:r>
              <a:rPr lang="en-US" dirty="0" smtClean="0"/>
              <a:t> </a:t>
            </a:r>
            <a:r>
              <a:rPr lang="en-US" dirty="0" err="1" smtClean="0"/>
              <a:t>generasi</a:t>
            </a:r>
            <a:r>
              <a:rPr lang="en-US" dirty="0" smtClean="0"/>
              <a:t> </a:t>
            </a:r>
            <a:r>
              <a:rPr lang="en-US" dirty="0" err="1" smtClean="0"/>
              <a:t>milenial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memandang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002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Harrington" pitchFamily="82" charset="0"/>
              </a:rPr>
              <a:t>Robot become Human or Human Become Robot</a:t>
            </a:r>
            <a:endParaRPr lang="en-US" dirty="0">
              <a:latin typeface="Harrington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33400" y="1752600"/>
            <a:ext cx="4038600" cy="4525963"/>
          </a:xfrm>
        </p:spPr>
        <p:txBody>
          <a:bodyPr/>
          <a:lstStyle/>
          <a:p>
            <a:r>
              <a:rPr lang="en-US" dirty="0" smtClean="0">
                <a:latin typeface="Harrington" pitchFamily="82" charset="0"/>
              </a:rPr>
              <a:t>Hyper Mind Connected Society</a:t>
            </a:r>
          </a:p>
          <a:p>
            <a:r>
              <a:rPr lang="en-US" dirty="0" smtClean="0">
                <a:latin typeface="Harrington" pitchFamily="82" charset="0"/>
              </a:rPr>
              <a:t>Habit becomes product</a:t>
            </a:r>
          </a:p>
          <a:p>
            <a:r>
              <a:rPr lang="en-US" dirty="0" smtClean="0">
                <a:latin typeface="Harrington" pitchFamily="82" charset="0"/>
              </a:rPr>
              <a:t>Reputation and Self Marketing </a:t>
            </a:r>
          </a:p>
          <a:p>
            <a:r>
              <a:rPr lang="en-US" dirty="0" smtClean="0">
                <a:latin typeface="Harrington" pitchFamily="82" charset="0"/>
              </a:rPr>
              <a:t>Changing of Cultural Landscapes </a:t>
            </a:r>
          </a:p>
          <a:p>
            <a:endParaRPr lang="en-US" dirty="0">
              <a:latin typeface="Harrington" pitchFamily="82" charset="0"/>
            </a:endParaRPr>
          </a:p>
        </p:txBody>
      </p:sp>
      <p:pic>
        <p:nvPicPr>
          <p:cNvPr id="2050" name="Picture 2" descr="F:\Steemit\Fotos\IMG_20171113_113147_HD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61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1"/>
            <a:ext cx="7315200" cy="1447799"/>
          </a:xfrm>
        </p:spPr>
        <p:txBody>
          <a:bodyPr/>
          <a:lstStyle/>
          <a:p>
            <a:r>
              <a:rPr lang="en-US" dirty="0" err="1" smtClean="0"/>
              <a:t>Kesimpulan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1"/>
            <a:ext cx="7315200" cy="4480560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Menangkal</a:t>
            </a:r>
            <a:r>
              <a:rPr lang="en-US" sz="2800" dirty="0" smtClean="0"/>
              <a:t> </a:t>
            </a:r>
            <a:r>
              <a:rPr lang="en-US" sz="2800" dirty="0" err="1" smtClean="0"/>
              <a:t>Radikalisme</a:t>
            </a:r>
            <a:r>
              <a:rPr lang="en-US" sz="2800" dirty="0" smtClean="0"/>
              <a:t> </a:t>
            </a:r>
            <a:r>
              <a:rPr lang="en-US" sz="2800" dirty="0" err="1" smtClean="0"/>
              <a:t>memerlukan</a:t>
            </a:r>
            <a:r>
              <a:rPr lang="en-US" sz="2800" dirty="0" smtClean="0"/>
              <a:t> </a:t>
            </a:r>
            <a:r>
              <a:rPr lang="en-US" sz="2800" dirty="0" err="1" smtClean="0"/>
              <a:t>strategi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berlapis</a:t>
            </a:r>
            <a:r>
              <a:rPr lang="en-US" sz="2800" dirty="0" smtClean="0"/>
              <a:t>-lapis (Multi-Layers Strategies).</a:t>
            </a:r>
          </a:p>
          <a:p>
            <a:r>
              <a:rPr lang="en-US" sz="2800" dirty="0" err="1" smtClean="0"/>
              <a:t>Perlu</a:t>
            </a:r>
            <a:r>
              <a:rPr lang="en-US" sz="2800" dirty="0" smtClean="0"/>
              <a:t> </a:t>
            </a:r>
            <a:r>
              <a:rPr lang="en-US" sz="2800" dirty="0" err="1" smtClean="0"/>
              <a:t>dipahami</a:t>
            </a:r>
            <a:r>
              <a:rPr lang="en-US" sz="2800" dirty="0" smtClean="0"/>
              <a:t> </a:t>
            </a:r>
            <a:r>
              <a:rPr lang="en-US" sz="2800" dirty="0" err="1" smtClean="0"/>
              <a:t>kondisi</a:t>
            </a:r>
            <a:r>
              <a:rPr lang="en-US" sz="2800" dirty="0" smtClean="0"/>
              <a:t> global, </a:t>
            </a:r>
            <a:r>
              <a:rPr lang="en-US" sz="2800" dirty="0" err="1" smtClean="0"/>
              <a:t>nasional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lokal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/>
              <a:t>Budaya</a:t>
            </a:r>
            <a:r>
              <a:rPr lang="en-US" sz="2800" dirty="0" smtClean="0"/>
              <a:t>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salah</a:t>
            </a:r>
            <a:r>
              <a:rPr lang="en-US" sz="2800" dirty="0" smtClean="0"/>
              <a:t> </a:t>
            </a:r>
            <a:r>
              <a:rPr lang="en-US" sz="2800" dirty="0" err="1" smtClean="0"/>
              <a:t>satu</a:t>
            </a:r>
            <a:r>
              <a:rPr lang="en-US" sz="2800" dirty="0" smtClean="0"/>
              <a:t> </a:t>
            </a:r>
            <a:r>
              <a:rPr lang="en-US" sz="2800" dirty="0" err="1" smtClean="0"/>
              <a:t>alat</a:t>
            </a:r>
            <a:r>
              <a:rPr lang="en-US" sz="2800" dirty="0" smtClean="0"/>
              <a:t> </a:t>
            </a:r>
            <a:r>
              <a:rPr lang="en-US" sz="2800" dirty="0" err="1" smtClean="0"/>
              <a:t>rekayasa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menangkal</a:t>
            </a:r>
            <a:r>
              <a:rPr lang="en-US" sz="2800" dirty="0" smtClean="0"/>
              <a:t> </a:t>
            </a:r>
            <a:r>
              <a:rPr lang="en-US" sz="2800" dirty="0" err="1" smtClean="0"/>
              <a:t>Radikalisme</a:t>
            </a:r>
            <a:endParaRPr lang="en-US" sz="2800" dirty="0" smtClean="0"/>
          </a:p>
          <a:p>
            <a:r>
              <a:rPr lang="en-US" sz="2800" dirty="0" err="1" smtClean="0"/>
              <a:t>Memahami</a:t>
            </a:r>
            <a:r>
              <a:rPr lang="en-US" sz="2800" dirty="0" smtClean="0"/>
              <a:t> </a:t>
            </a:r>
            <a:r>
              <a:rPr lang="en-US" sz="2800" dirty="0" err="1" smtClean="0"/>
              <a:t>Radikalisme</a:t>
            </a:r>
            <a:r>
              <a:rPr lang="en-US" sz="2800" dirty="0" smtClean="0"/>
              <a:t> </a:t>
            </a:r>
            <a:r>
              <a:rPr lang="en-US" sz="2800" dirty="0" err="1" smtClean="0"/>
              <a:t>Kontemporer</a:t>
            </a:r>
            <a:r>
              <a:rPr lang="en-US" sz="2800" dirty="0" smtClean="0"/>
              <a:t> </a:t>
            </a:r>
            <a:r>
              <a:rPr lang="en-US" sz="2800" dirty="0" err="1" smtClean="0"/>
              <a:t>sama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Memahami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Konteks</a:t>
            </a:r>
            <a:r>
              <a:rPr lang="en-US" sz="2800" dirty="0" smtClean="0"/>
              <a:t> </a:t>
            </a:r>
            <a:r>
              <a:rPr lang="en-US" sz="2800" dirty="0" err="1" smtClean="0"/>
              <a:t>Kekinian</a:t>
            </a:r>
            <a:r>
              <a:rPr lang="en-US" sz="2800" dirty="0" smtClean="0"/>
              <a:t>.</a:t>
            </a:r>
          </a:p>
          <a:p>
            <a:pPr marL="45720" indent="0">
              <a:buNone/>
            </a:pP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385042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457</Words>
  <Application>Microsoft Office PowerPoint</Application>
  <PresentationFormat>On-screen Show (4:3)</PresentationFormat>
  <Paragraphs>119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Trend Baru Radikalisme di Indonesia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Contoh: Skenario</vt:lpstr>
      <vt:lpstr>Contoh: Konsep di Kalangan Sarjana</vt:lpstr>
      <vt:lpstr>Tren Baru Konflik dalam Pikiran Manusia</vt:lpstr>
      <vt:lpstr>Cara Memengaruhi Pemikiran: Konflik Pemikiran </vt:lpstr>
      <vt:lpstr>PowerPoint Presentation</vt:lpstr>
      <vt:lpstr>Ciri-ciri baru</vt:lpstr>
      <vt:lpstr>Trend yang berkembang</vt:lpstr>
      <vt:lpstr>PowerPoint Presentation</vt:lpstr>
      <vt:lpstr>Robot become Human or Human Become Robot</vt:lpstr>
      <vt:lpstr>Kesimpulan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Potensi Radikalme dan Upaya Pencegahannya</dc:title>
  <dc:creator>User</dc:creator>
  <cp:lastModifiedBy>welcome</cp:lastModifiedBy>
  <cp:revision>10</cp:revision>
  <dcterms:created xsi:type="dcterms:W3CDTF">2020-02-12T22:46:01Z</dcterms:created>
  <dcterms:modified xsi:type="dcterms:W3CDTF">2020-03-06T00:12:42Z</dcterms:modified>
</cp:coreProperties>
</file>