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12"/>
  </p:notesMasterIdLst>
  <p:sldIdLst>
    <p:sldId id="257" r:id="rId2"/>
    <p:sldId id="258" r:id="rId3"/>
    <p:sldId id="259" r:id="rId4"/>
    <p:sldId id="260" r:id="rId5"/>
    <p:sldId id="261" r:id="rId6"/>
    <p:sldId id="262" r:id="rId7"/>
    <p:sldId id="263" r:id="rId8"/>
    <p:sldId id="264" r:id="rId9"/>
    <p:sldId id="265" r:id="rId10"/>
    <p:sldId id="266" r:id="rId11"/>
  </p:sldIdLst>
  <p:sldSz cx="9144000" cy="5143500" type="screen16x9"/>
  <p:notesSz cx="6858000" cy="9144000"/>
  <p:embeddedFontLst>
    <p:embeddedFont>
      <p:font typeface="Proxima Nova" panose="02000506030000020004" pitchFamily="2" charset="0"/>
      <p:regular r:id="rId13"/>
      <p:bold r:id="rId14"/>
      <p:italic r:id="rId15"/>
      <p:boldItalic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81"/>
  </p:normalViewPr>
  <p:slideViewPr>
    <p:cSldViewPr snapToGrid="0">
      <p:cViewPr varScale="1">
        <p:scale>
          <a:sx n="143" d="100"/>
          <a:sy n="143" d="100"/>
        </p:scale>
        <p:origin x="760" y="19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Assalamu’alaikum warahmatullahi wabarakatuh. Selamat datang di presentasi ini yang membahas transformasi besar UIN Ar-Raniry menuju World Class University. Saya, Kamaruzzaman Bustamam Ahmad, merasa terhormat untuk memandu kita dalam eksplorasi strategis ini. Visi kami adalah membangun lembaga pendidikan tinggi yang tidak hanya unggul di tingkat nasional, tetapi juga dihormati secara global.</a:t>
            </a:r>
          </a:p>
          <a:p>
            <a:endParaRPr/>
          </a:p>
          <a:p>
            <a:r>
              <a:t>Kekuatan kita terletak pada fondasi Islam yang kaya dan relevan, yang dipadukan dengan semangat inovasi dan kolaborasi internasional. Kami percaya bahwa pendidikan Islam masa depan harus hadir di panggung dunia sebagai solusi, bukan hanya diskursus. Dan melalui strategi terstruktur serta kepemimpinan yang konsisten, hal ini bukan mimpi – ini tujuan yang bisa dicapai.</a:t>
            </a:r>
          </a:p>
          <a:p>
            <a:endParaRPr/>
          </a:p>
          <a:p>
            <a:r>
              <a:t>Mari kita bersama-sama menapaki transformasi ini, dengan keyakinan bahwa kampus ini akan menjadi cahaya bagi dunia ilmu, keadilan, dan kemanusiaan. Terima kasih.</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Visi dan misi UIN Ar-Raniry bukan hanya pernyataan formal – ini adalah panduan komprehensif dalam menavigasi dunia pendidikan tinggi modern. Visi universitas menekankan reputasi global berbasis integrasi antara nilai Islam dan sains. Tujuannya jelas: membentuk kampus yang visioner, inklusif, dan berdaya saing global.</a:t>
            </a:r>
          </a:p>
          <a:p>
            <a:endParaRPr/>
          </a:p>
          <a:p>
            <a:r>
              <a:t>Misi universitas memperkuat arah ini dengan strategi-strategi konkrit. Pendidikan holistik menjadi tulang punggung, menggabungkan etika, keahlian, dan kepemimpinan dalam satu kurikulum yang adaptif. Setiap lulusan Ar-Raniry diharapkan mampu menjawab tantangan abad 21 dengan fondasi iman dan ilmu yang kuat.</a:t>
            </a:r>
          </a:p>
          <a:p>
            <a:endParaRPr/>
          </a:p>
          <a:p>
            <a:r>
              <a:t>Melalui misi transformasi dan dampak sosial, universitas berperan aktif dalam membentuk peradaban baru. Komitmen terhadap keadilan sosial, keberlanjutan lingkungan, dan keterlibatan masyarakat menjadi nilai strategis yang menempatkan UIN Ar-Raniry sebagai pemain utama dalam lanskap pendidikan global masa depan.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Pencapaian status QS Top 500 adalah hasil dari strategi terstruktur yang menyentuh seluruh dimensi universitas. Strategi UIN Ar-Raniry dirancang dengan mempertimbangkan indikator-indikator kunci QS seperti reputasi akademik, rasio dosen dan mahasiswa, serta kualitas publikasi ilmiah.</a:t>
            </a:r>
          </a:p>
          <a:p>
            <a:endParaRPr/>
          </a:p>
          <a:p>
            <a:r>
              <a:t>Transformasi struktural menjadi komponen vital dalam roadmap ini. Universitas berinvestasi dalam teknologi pendidikan mutakhir, meningkatkan proporsi dosen internasional, dan mengadopsi sistem penjaminan mutu bertaraf global. Tujuannya bukan hanya perbaikan internal, tapi juga mengangkat daya saing institusi dalam lanskap pendidikan tinggi global.</a:t>
            </a:r>
          </a:p>
          <a:p>
            <a:endParaRPr/>
          </a:p>
          <a:p>
            <a:r>
              <a:t>Selain itu, kolaborasi dengan universitas elite dan jejaring penelitian dunia membuka jalan bagi visibilitas dan reputasi yang lebih luas. Strategi ini memastikan bahwa Ar-Raniry tidak hanya merespon perubahan, tetapi menjadi pemimpin dalam agenda transformasi akademik global.</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Reputasi akademik merupakan fondasi utama dari pengakuan global universitas. Bagi UIN Ar-Raniry, ini bukan hanya tentang persepsi – tapi tentang realitas yang dibangun dari kinerja nyata dalam pengajaran, riset, dan pencapaian komunitas akademiknya.</a:t>
            </a:r>
          </a:p>
          <a:p>
            <a:endParaRPr/>
          </a:p>
          <a:p>
            <a:r>
              <a:t>Salah satu ukuran yang digunakan QS adalah peer review, yang mencerminkan bagaimana komunitas akademik internasional memandang kualitas riset dan pengajaran kita. Meningkatkan produktivitas riset dan menjamin publikasi di jurnal bereputasi menjadi langkah wajib. Universitas juga harus memastikan bahwa setiap hasil penelitian membawa pengaruh dan kutipan yang signifikan.</a:t>
            </a:r>
          </a:p>
          <a:p>
            <a:endParaRPr/>
          </a:p>
          <a:p>
            <a:r>
              <a:t>Namun, tidak kalah penting adalah kiprah alumni dan dosen. Alumni yang menduduki posisi strategis di berbagai bidang dan dosen dengan rekam jejak global akan memperkuat kredibilitas institusi. Strategi reputasi akademik ini adalah kerja jangka panjang yang menggabungkan kualitas, kolaborasi, dan konsistensi.</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Menjadi kampus riset kelas dunia membutuhkan dukungan menyeluruh terhadap para peneliti dan dosen. UIN Ar-Raniry menempatkan riset dan inovasi sebagai poros utama transformasi akademik. Infrastruktur mutakhir menjadi pijakan, mulai dari laboratorium multidisipliner hingga sistem informasi riset yang terintegrasi.</a:t>
            </a:r>
          </a:p>
          <a:p>
            <a:endParaRPr/>
          </a:p>
          <a:p>
            <a:r>
              <a:t>Selain fisik, dukungan administratif juga esensial. Universitas mengembangkan unit fasilitasi riset untuk membantu dosen dalam memperoleh hibah kompetitif dan menjalin kolaborasi lintas negara. Ini membuka jalan bagi hasil riset yang lebih besar, lebih relevan, dan berdampak luas.</a:t>
            </a:r>
          </a:p>
          <a:p>
            <a:endParaRPr/>
          </a:p>
          <a:p>
            <a:r>
              <a:t>Inti dari ekosistem ini adalah kolaborasi lintas disiplin. Ketika para ilmuwan, teolog, insinyur, dan sosiolog duduk bersama, lahirlah solusi inovatif atas tantangan zaman. Dukungan yang sistemik terhadap inovasi ini menjadi keunggulan UIN Ar-Raniry dalam menyumbang pada ilmu pengetahuan global.</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Dalam era globalisasi, universitas tidak lagi beroperasi secara lokal. Internasionalisasi menjadi elemen krusial dalam strategi UIN Ar-Raniry untuk menjadi institusi berkelas dunia. Melalui kemitraan strategis, universitas membangun koneksi global yang memungkinkan pertukaran pengetahuan dan sumber daya.</a:t>
            </a:r>
          </a:p>
          <a:p>
            <a:endParaRPr/>
          </a:p>
          <a:p>
            <a:r>
              <a:t>Mobilitas akademik menjadi jantung dari upaya ini. Program pertukaran mahasiswa dan dosen, kolaborasi riset internasional, serta partisipasi dalam konferensi global memperluas cakrawala institusi dan memberikan nilai tambah signifikan dalam QS rankings. Ini sekaligus membuka peluang inovasi lintas budaya dan peningkatan mutu akademik.</a:t>
            </a:r>
          </a:p>
          <a:p>
            <a:endParaRPr/>
          </a:p>
          <a:p>
            <a:r>
              <a:t>Yang tak kalah penting adalah membangun komunitas akademik yang inklusif dan multikultural. Keberagaman bukan sekadar nilai, tapi juga kekuatan kompetitif dalam membentuk lulusan yang siap menghadapi tantangan global. Dengan merangkul perspektif global dan menjembatani dunia Islam dan Barat, UIN Ar-Raniry memposisikan diri sebagai aktor utama dalam arsitektur pendidikan tinggi dunia.</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Menuju status World Class University, UIN Ar-Raniry menekankan pentingnya tata kelola institusi yang baik dan penjaminan mutu yang menyeluruh. Tata kelola yang berorientasi transparansi dan akuntabilitas bukan hanya soal administrasi, tapi tentang membangun kepercayaan dan kredibilitas global.</a:t>
            </a:r>
          </a:p>
          <a:p>
            <a:endParaRPr/>
          </a:p>
          <a:p>
            <a:r>
              <a:t>Sistem penjaminan mutu universitas terus ditingkatkan melalui evaluasi kurikulum, pelacakan hasil belajar, dan akreditasi dari lembaga internasional. Pendekatan berbasis data dan keterlibatan aktif mahasiswa menjadi bagian integral dari siklus peningkatan mutu yang berkelanjutan.</a:t>
            </a:r>
          </a:p>
          <a:p>
            <a:endParaRPr/>
          </a:p>
          <a:p>
            <a:r>
              <a:t>Di balik semua itu, kepemimpinan menjadi elemen kunci. Diperlukan pemimpin akademik yang tidak hanya kompeten secara administratif, tetapi juga mampu menginspirasi inovasi dan menjembatani strategi lokal dengan dinamika global. Dengan pendekatan ini, UIN Ar-Raniry menyiapkan institusinya untuk menghadapi kompleksitas dunia pendidikan tinggi abad 21.</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UIN Ar-Raniry menegaskan perannya bukan hanya sebagai pusat pengetahuan, tetapi juga sebagai agen transformasi sosial. Melalui pengabdian masyarakat berbasis ilmu pengetahuan, civitas akademika membumikan teori menjadi praktik yang memberi manfaat nyata.</a:t>
            </a:r>
          </a:p>
          <a:p>
            <a:endParaRPr/>
          </a:p>
          <a:p>
            <a:r>
              <a:t>Universitas mendorong dosen dan mahasiswa untuk terjun langsung dalam isu-isu sosial – mulai dari pendidikan masyarakat, pemberdayaan ekonomi, hingga solusi lingkungan. Kegiatan ini tak hanya membentuk karakter kepemimpinan sosial mahasiswa, tetapi juga menguatkan relevansi universitas di mata masyarakat.</a:t>
            </a:r>
          </a:p>
          <a:p>
            <a:endParaRPr/>
          </a:p>
          <a:p>
            <a:r>
              <a:t>Lebih dari itu, UIN Ar-Raniry membangun ekosistem filantropi akademik, dengan melibatkan alumni, mitra industri, dan lembaga donor untuk mendukung program beasiswa, pembangunan fasilitas, dan proyek pengembangan sosial. Dengan tanggung jawab sosial sebagai fondasi strategis, universitas ini menegaskan bahwa dampak akademik sejati terjadi ketika ilmu berpadu dengan aksi.</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Dalam dunia yang semakin dinamis, universitas perlu membangun hubungan sinergis dengan sektor industri. UIN Ar-Raniry merancang kemitraan strategis untuk menjembatani riset dan pembelajaran akademik dengan realitas dunia profesional.</a:t>
            </a:r>
          </a:p>
          <a:p>
            <a:endParaRPr/>
          </a:p>
          <a:p>
            <a:r>
              <a:t>Kolaborasi dengan perusahaan, lembaga pemerintah, dan organisasi nirlaba melahirkan program riset terapan, pelatihan berbasis kebutuhan industri, serta peluang magang yang memperkaya pengalaman mahasiswa. Hal ini memastikan bahwa pengetahuan yang diperoleh di bangku kuliah relevan dan dapat langsung diaplikasikan.</a:t>
            </a:r>
          </a:p>
          <a:p>
            <a:endParaRPr/>
          </a:p>
          <a:p>
            <a:r>
              <a:t>Kemitraan ini juga memperkuat jaringan kerja alumni dan daya saing lulusan di pasar kerja global. Dengan mendekatkan institusi kepada dunia industri, UIN Ar-Raniry tidak hanya melahirkan ilmuwan, tetapi juga inovator dan pemimpin masa depan yang siap menghadapi tantangan nyata.</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Perjalanan UIN Ar-Raniry menuju universitas kelas dunia adalah sebuah pernyataan keberanian – keberanian untuk bermimpi besar, bertindak nyata, dan menatap masa depan dengan optimisme strategis. Universitas ini tidak melupakan akar spiritual dan intelektual Islam yang telah menginspirasi peradaban besar. Sebaliknya, ia memakainya sebagai pijakan untuk melompat ke masa depan.</a:t>
            </a:r>
          </a:p>
          <a:p>
            <a:endParaRPr/>
          </a:p>
          <a:p>
            <a:r>
              <a:t>Dengan strategi menyeluruh yang mencakup riset, pendidikan, pengabdian, dan kolaborasi global, UIN Ar-Raniry tengah membangun ekosistem akademik yang visioner dan berkelanjutan. Institusi ini tak hanya mengejar peringkat, tetapi menciptakan dampak yang bermakna dalam masyarakat lokal maupun komunitas ilmiah internasional.</a:t>
            </a:r>
          </a:p>
          <a:p>
            <a:endParaRPr/>
          </a:p>
          <a:p>
            <a:r>
              <a:t>Warisan nilai dan ilmu ini akan terus diperkuat oleh generasi baru pemimpin yang lahir dari rahim kampus ini – pemimpin yang berkarakter, kreatif, dan berkomitmen untuk membangun dunia yang lebih adil, beradab, dan tercerahkan.</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cxnSp>
        <p:nvCxnSpPr>
          <p:cNvPr id="10" name="Google Shape;10;p2"/>
          <p:cNvCxnSpPr/>
          <p:nvPr/>
        </p:nvCxnSpPr>
        <p:spPr>
          <a:xfrm>
            <a:off x="0" y="2998150"/>
            <a:ext cx="9144000" cy="0"/>
          </a:xfrm>
          <a:prstGeom prst="straightConnector1">
            <a:avLst/>
          </a:prstGeom>
          <a:noFill/>
          <a:ln w="19050" cap="flat" cmpd="sng">
            <a:solidFill>
              <a:schemeClr val="lt2"/>
            </a:solidFill>
            <a:prstDash val="solid"/>
            <a:round/>
            <a:headEnd type="none" w="sm" len="sm"/>
            <a:tailEnd type="none" w="sm" len="sm"/>
          </a:ln>
        </p:spPr>
      </p:cxnSp>
      <p:sp>
        <p:nvSpPr>
          <p:cNvPr id="11" name="Google Shape;11;p2"/>
          <p:cNvSpPr txBox="1">
            <a:spLocks noGrp="1"/>
          </p:cNvSpPr>
          <p:nvPr>
            <p:ph type="ctrTitle"/>
          </p:nvPr>
        </p:nvSpPr>
        <p:spPr>
          <a:xfrm>
            <a:off x="510450" y="1257300"/>
            <a:ext cx="8123100" cy="1588500"/>
          </a:xfrm>
          <a:prstGeom prst="rect">
            <a:avLst/>
          </a:prstGeom>
        </p:spPr>
        <p:txBody>
          <a:bodyPr spcFirstLastPara="1" wrap="square" lIns="91425" tIns="91425" rIns="91425" bIns="91425" anchor="b" anchorCtr="0">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12" name="Google Shape;12;p2"/>
          <p:cNvSpPr txBox="1">
            <a:spLocks noGrp="1"/>
          </p:cNvSpPr>
          <p:nvPr>
            <p:ph type="subTitle" idx="1"/>
          </p:nvPr>
        </p:nvSpPr>
        <p:spPr>
          <a:xfrm>
            <a:off x="510450" y="3182313"/>
            <a:ext cx="8123100" cy="6300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2400"/>
              <a:buNone/>
              <a:defRPr sz="2400">
                <a:solidFill>
                  <a:schemeClr val="lt1"/>
                </a:solidFill>
              </a:defRPr>
            </a:lvl1pPr>
            <a:lvl2pPr lvl="1">
              <a:lnSpc>
                <a:spcPct val="100000"/>
              </a:lnSpc>
              <a:spcBef>
                <a:spcPts val="0"/>
              </a:spcBef>
              <a:spcAft>
                <a:spcPts val="0"/>
              </a:spcAft>
              <a:buClr>
                <a:schemeClr val="lt1"/>
              </a:buClr>
              <a:buSzPts val="2400"/>
              <a:buNone/>
              <a:defRPr sz="2400">
                <a:solidFill>
                  <a:schemeClr val="lt1"/>
                </a:solidFill>
              </a:defRPr>
            </a:lvl2pPr>
            <a:lvl3pPr lvl="2">
              <a:lnSpc>
                <a:spcPct val="100000"/>
              </a:lnSpc>
              <a:spcBef>
                <a:spcPts val="0"/>
              </a:spcBef>
              <a:spcAft>
                <a:spcPts val="0"/>
              </a:spcAft>
              <a:buClr>
                <a:schemeClr val="lt1"/>
              </a:buClr>
              <a:buSzPts val="2400"/>
              <a:buNone/>
              <a:defRPr sz="2400">
                <a:solidFill>
                  <a:schemeClr val="lt1"/>
                </a:solidFill>
              </a:defRPr>
            </a:lvl3pPr>
            <a:lvl4pPr lvl="3">
              <a:lnSpc>
                <a:spcPct val="100000"/>
              </a:lnSpc>
              <a:spcBef>
                <a:spcPts val="0"/>
              </a:spcBef>
              <a:spcAft>
                <a:spcPts val="0"/>
              </a:spcAft>
              <a:buClr>
                <a:schemeClr val="lt1"/>
              </a:buClr>
              <a:buSzPts val="2400"/>
              <a:buNone/>
              <a:defRPr sz="2400">
                <a:solidFill>
                  <a:schemeClr val="lt1"/>
                </a:solidFill>
              </a:defRPr>
            </a:lvl4pPr>
            <a:lvl5pPr lvl="4">
              <a:lnSpc>
                <a:spcPct val="100000"/>
              </a:lnSpc>
              <a:spcBef>
                <a:spcPts val="0"/>
              </a:spcBef>
              <a:spcAft>
                <a:spcPts val="0"/>
              </a:spcAft>
              <a:buClr>
                <a:schemeClr val="lt1"/>
              </a:buClr>
              <a:buSzPts val="2400"/>
              <a:buNone/>
              <a:defRPr sz="2400">
                <a:solidFill>
                  <a:schemeClr val="lt1"/>
                </a:solidFill>
              </a:defRPr>
            </a:lvl5pPr>
            <a:lvl6pPr lvl="5">
              <a:lnSpc>
                <a:spcPct val="100000"/>
              </a:lnSpc>
              <a:spcBef>
                <a:spcPts val="0"/>
              </a:spcBef>
              <a:spcAft>
                <a:spcPts val="0"/>
              </a:spcAft>
              <a:buClr>
                <a:schemeClr val="lt1"/>
              </a:buClr>
              <a:buSzPts val="2400"/>
              <a:buNone/>
              <a:defRPr sz="2400">
                <a:solidFill>
                  <a:schemeClr val="lt1"/>
                </a:solidFill>
              </a:defRPr>
            </a:lvl6pPr>
            <a:lvl7pPr lvl="6">
              <a:lnSpc>
                <a:spcPct val="100000"/>
              </a:lnSpc>
              <a:spcBef>
                <a:spcPts val="0"/>
              </a:spcBef>
              <a:spcAft>
                <a:spcPts val="0"/>
              </a:spcAft>
              <a:buClr>
                <a:schemeClr val="lt1"/>
              </a:buClr>
              <a:buSzPts val="2400"/>
              <a:buNone/>
              <a:defRPr sz="2400">
                <a:solidFill>
                  <a:schemeClr val="lt1"/>
                </a:solidFill>
              </a:defRPr>
            </a:lvl7pPr>
            <a:lvl8pPr lvl="7">
              <a:lnSpc>
                <a:spcPct val="100000"/>
              </a:lnSpc>
              <a:spcBef>
                <a:spcPts val="0"/>
              </a:spcBef>
              <a:spcAft>
                <a:spcPts val="0"/>
              </a:spcAft>
              <a:buClr>
                <a:schemeClr val="lt1"/>
              </a:buClr>
              <a:buSzPts val="2400"/>
              <a:buNone/>
              <a:defRPr sz="2400">
                <a:solidFill>
                  <a:schemeClr val="lt1"/>
                </a:solidFill>
              </a:defRPr>
            </a:lvl8pPr>
            <a:lvl9pPr lvl="8">
              <a:lnSpc>
                <a:spcPct val="100000"/>
              </a:lnSpc>
              <a:spcBef>
                <a:spcPts val="0"/>
              </a:spcBef>
              <a:spcAft>
                <a:spcPts val="0"/>
              </a:spcAft>
              <a:buClr>
                <a:schemeClr val="lt1"/>
              </a:buClr>
              <a:buSzPts val="2400"/>
              <a:buNone/>
              <a:defRPr sz="2400">
                <a:solidFill>
                  <a:schemeClr val="lt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userDrawn="1">
  <p:cSld name="SECTION_HEADER">
    <p:bg>
      <p:bgPr>
        <a:solidFill>
          <a:schemeClr val="dk1"/>
        </a:solidFill>
        <a:effectLst/>
      </p:bgPr>
    </p:bg>
    <p:spTree>
      <p:nvGrpSpPr>
        <p:cNvPr id="1" name="Shape 13"/>
        <p:cNvGrpSpPr/>
        <p:nvPr/>
      </p:nvGrpSpPr>
      <p:grpSpPr>
        <a:xfrm>
          <a:off x="0" y="0"/>
          <a:ext cx="0" cy="0"/>
          <a:chOff x="0" y="0"/>
          <a:chExt cx="0" cy="0"/>
        </a:xfrm>
      </p:grpSpPr>
      <p:cxnSp>
        <p:nvCxnSpPr>
          <p:cNvPr id="14" name="Google Shape;14;p3"/>
          <p:cNvCxnSpPr/>
          <p:nvPr/>
        </p:nvCxnSpPr>
        <p:spPr>
          <a:xfrm>
            <a:off x="0" y="2998150"/>
            <a:ext cx="9144000" cy="0"/>
          </a:xfrm>
          <a:prstGeom prst="straightConnector1">
            <a:avLst/>
          </a:prstGeom>
          <a:noFill/>
          <a:ln w="19050" cap="flat" cmpd="sng">
            <a:solidFill>
              <a:schemeClr val="lt2"/>
            </a:solidFill>
            <a:prstDash val="solid"/>
            <a:round/>
            <a:headEnd type="none" w="sm" len="sm"/>
            <a:tailEnd type="none" w="sm" len="sm"/>
          </a:ln>
        </p:spPr>
      </p:cxnSp>
      <p:sp>
        <p:nvSpPr>
          <p:cNvPr id="15" name="Google Shape;15;p3"/>
          <p:cNvSpPr txBox="1">
            <a:spLocks noGrp="1"/>
          </p:cNvSpPr>
          <p:nvPr>
            <p:ph type="title"/>
          </p:nvPr>
        </p:nvSpPr>
        <p:spPr>
          <a:xfrm>
            <a:off x="510450" y="2057400"/>
            <a:ext cx="8123100" cy="778800"/>
          </a:xfrm>
          <a:prstGeom prst="rect">
            <a:avLst/>
          </a:prstGeom>
        </p:spPr>
        <p:txBody>
          <a:bodyPr spcFirstLastPara="1" wrap="square" lIns="91425" tIns="91425" rIns="91425" bIns="91425" anchor="b" anchorCtr="0">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16" name="Google Shape;16;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
        <p:cNvGrpSpPr/>
        <p:nvPr/>
      </p:nvGrpSpPr>
      <p:grpSpPr>
        <a:xfrm>
          <a:off x="0" y="0"/>
          <a:ext cx="0" cy="0"/>
          <a:chOff x="0" y="0"/>
          <a:chExt cx="0" cy="0"/>
        </a:xfrm>
      </p:grpSpPr>
      <p:sp>
        <p:nvSpPr>
          <p:cNvPr id="18" name="Google Shape;18;p4"/>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4"/>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200"/>
              <a:buNone/>
              <a:defRPr sz="22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0" name="Google Shape;20;p4"/>
          <p:cNvSpPr txBox="1">
            <a:spLocks noGrp="1"/>
          </p:cNvSpPr>
          <p:nvPr>
            <p:ph type="body" idx="1"/>
          </p:nvPr>
        </p:nvSpPr>
        <p:spPr>
          <a:xfrm>
            <a:off x="311700" y="1304875"/>
            <a:ext cx="8520600" cy="3416400"/>
          </a:xfrm>
          <a:prstGeom prst="rect">
            <a:avLst/>
          </a:prstGeom>
        </p:spPr>
        <p:txBody>
          <a:bodyPr spcFirstLastPara="1" wrap="square" lIns="91425" tIns="91425" rIns="91425" bIns="91425" anchor="t" anchorCtr="0">
            <a:normAutofit/>
          </a:bodyPr>
          <a:lstStyle>
            <a:lvl1pPr marL="457200" lvl="0" indent="-330200">
              <a:spcBef>
                <a:spcPts val="0"/>
              </a:spcBef>
              <a:spcAft>
                <a:spcPts val="0"/>
              </a:spcAft>
              <a:buSzPts val="1600"/>
              <a:buChar char="●"/>
              <a:defRPr sz="1600"/>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1" name="Google Shape;21;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accent4"/>
                </a:solidFill>
              </a:defRPr>
            </a:lvl1pPr>
            <a:lvl2pPr lvl="1">
              <a:buNone/>
              <a:defRPr>
                <a:solidFill>
                  <a:schemeClr val="accent4"/>
                </a:solidFill>
              </a:defRPr>
            </a:lvl2pPr>
            <a:lvl3pPr lvl="2">
              <a:buNone/>
              <a:defRPr>
                <a:solidFill>
                  <a:schemeClr val="accent4"/>
                </a:solidFill>
              </a:defRPr>
            </a:lvl3pPr>
            <a:lvl4pPr lvl="3">
              <a:buNone/>
              <a:defRPr>
                <a:solidFill>
                  <a:schemeClr val="accent4"/>
                </a:solidFill>
              </a:defRPr>
            </a:lvl4pPr>
            <a:lvl5pPr lvl="4">
              <a:buNone/>
              <a:defRPr>
                <a:solidFill>
                  <a:schemeClr val="accent4"/>
                </a:solidFill>
              </a:defRPr>
            </a:lvl5pPr>
            <a:lvl6pPr lvl="5">
              <a:buNone/>
              <a:defRPr>
                <a:solidFill>
                  <a:schemeClr val="accent4"/>
                </a:solidFill>
              </a:defRPr>
            </a:lvl6pPr>
            <a:lvl7pPr lvl="6">
              <a:buNone/>
              <a:defRPr>
                <a:solidFill>
                  <a:schemeClr val="accent4"/>
                </a:solidFill>
              </a:defRPr>
            </a:lvl7pPr>
            <a:lvl8pPr lvl="7">
              <a:buNone/>
              <a:defRPr>
                <a:solidFill>
                  <a:schemeClr val="accent4"/>
                </a:solidFill>
              </a:defRPr>
            </a:lvl8pPr>
            <a:lvl9pPr lvl="8">
              <a:buNone/>
              <a:defRPr>
                <a:solidFill>
                  <a:schemeClr val="accent4"/>
                </a:solidFill>
              </a:defRPr>
            </a:lvl9pPr>
          </a:lstStyle>
          <a:p>
            <a:pPr marL="0" lvl="0" indent="0" algn="r" rtl="0">
              <a:spcBef>
                <a:spcPts val="0"/>
              </a:spcBef>
              <a:spcAft>
                <a:spcPts val="0"/>
              </a:spcAft>
              <a:buNone/>
            </a:pPr>
            <a:fld id="{00000000-1234-1234-1234-123412341234}" type="slidenum">
              <a:rPr lang="en"/>
              <a:t>‹#›</a:t>
            </a:fld>
            <a:endParaRPr/>
          </a:p>
        </p:txBody>
      </p:sp>
      <p:sp>
        <p:nvSpPr>
          <p:cNvPr id="22" name="Google Shape;22;p4"/>
          <p:cNvSpPr txBox="1">
            <a:spLocks noGrp="1"/>
          </p:cNvSpPr>
          <p:nvPr>
            <p:ph type="subTitle" idx="2"/>
          </p:nvPr>
        </p:nvSpPr>
        <p:spPr>
          <a:xfrm>
            <a:off x="387975" y="789025"/>
            <a:ext cx="8520600" cy="833100"/>
          </a:xfrm>
          <a:prstGeom prst="rect">
            <a:avLst/>
          </a:prstGeom>
        </p:spPr>
        <p:txBody>
          <a:bodyPr spcFirstLastPara="1" wrap="square" lIns="91425" tIns="91425" rIns="91425" bIns="91425" anchor="t" anchorCtr="0">
            <a:normAutofit/>
          </a:bodyPr>
          <a:lstStyle>
            <a:lvl1pPr lvl="0">
              <a:spcBef>
                <a:spcPts val="0"/>
              </a:spcBef>
              <a:spcAft>
                <a:spcPts val="0"/>
              </a:spcAft>
              <a:buSzPts val="1500"/>
              <a:buNone/>
              <a:defRPr sz="1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genda" userDrawn="1">
  <p:cSld name="TITLE_AND_BODY_1">
    <p:spTree>
      <p:nvGrpSpPr>
        <p:cNvPr id="1" name="Shape 23"/>
        <p:cNvGrpSpPr/>
        <p:nvPr/>
      </p:nvGrpSpPr>
      <p:grpSpPr>
        <a:xfrm>
          <a:off x="0" y="0"/>
          <a:ext cx="0" cy="0"/>
          <a:chOff x="0" y="0"/>
          <a:chExt cx="0" cy="0"/>
        </a:xfrm>
      </p:grpSpPr>
      <p:sp>
        <p:nvSpPr>
          <p:cNvPr id="24" name="Google Shape;24;p5"/>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5"/>
          <p:cNvSpPr txBox="1">
            <a:spLocks noGrp="1"/>
          </p:cNvSpPr>
          <p:nvPr>
            <p:ph type="title" hasCustomPrompt="1"/>
          </p:nvPr>
        </p:nvSpPr>
        <p:spPr>
          <a:xfrm>
            <a:off x="311700" y="0"/>
            <a:ext cx="8520600" cy="712925"/>
          </a:xfrm>
          <a:prstGeom prst="rect">
            <a:avLst/>
          </a:prstGeom>
        </p:spPr>
        <p:txBody>
          <a:bodyPr spcFirstLastPara="1" wrap="square" lIns="91425" tIns="91425" rIns="91425" bIns="91425" anchor="ctr" anchorCtr="0">
            <a:norm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r>
              <a:rPr lang="en-US" dirty="0"/>
              <a:t>Agenda</a:t>
            </a:r>
            <a:endParaRPr dirty="0"/>
          </a:p>
        </p:txBody>
      </p:sp>
      <p:sp>
        <p:nvSpPr>
          <p:cNvPr id="26" name="Google Shape;26;p5"/>
          <p:cNvSpPr txBox="1">
            <a:spLocks noGrp="1"/>
          </p:cNvSpPr>
          <p:nvPr>
            <p:ph type="body" idx="1"/>
          </p:nvPr>
        </p:nvSpPr>
        <p:spPr>
          <a:xfrm>
            <a:off x="311700" y="1194734"/>
            <a:ext cx="8520600" cy="3850965"/>
          </a:xfrm>
          <a:prstGeom prst="rect">
            <a:avLst/>
          </a:prstGeom>
        </p:spPr>
        <p:txBody>
          <a:bodyPr spcFirstLastPara="1" wrap="square" lIns="91425" tIns="91425" rIns="91425" bIns="91425" anchor="t" anchorCtr="0">
            <a:normAutofit/>
          </a:bodyPr>
          <a:lstStyle>
            <a:lvl1pPr marL="457200" lvl="0" indent="-330200" rtl="0">
              <a:spcBef>
                <a:spcPts val="0"/>
              </a:spcBef>
              <a:spcAft>
                <a:spcPts val="0"/>
              </a:spcAft>
              <a:buSzPts val="1600"/>
              <a:buChar char="●"/>
              <a:defRPr sz="1600"/>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dirty="0"/>
          </a:p>
        </p:txBody>
      </p:sp>
      <p:sp>
        <p:nvSpPr>
          <p:cNvPr id="27" name="Google Shape;27;p5"/>
          <p:cNvSpPr txBox="1">
            <a:spLocks noGrp="1"/>
          </p:cNvSpPr>
          <p:nvPr>
            <p:ph type="sldNum" idx="12"/>
          </p:nvPr>
        </p:nvSpPr>
        <p:spPr>
          <a:xfrm>
            <a:off x="8832297" y="4863993"/>
            <a:ext cx="311411" cy="192824"/>
          </a:xfrm>
          <a:prstGeom prst="rect">
            <a:avLst/>
          </a:prstGeom>
        </p:spPr>
        <p:txBody>
          <a:bodyPr spcFirstLastPara="1" wrap="square" lIns="91425" tIns="91425" rIns="91425" bIns="91425" anchor="ctr" anchorCtr="0">
            <a:normAutofit/>
          </a:bodyPr>
          <a:lstStyle>
            <a:lvl1pPr lvl="0" rtl="0">
              <a:buNone/>
              <a:defRPr>
                <a:solidFill>
                  <a:schemeClr val="accent4"/>
                </a:solidFill>
              </a:defRPr>
            </a:lvl1pPr>
            <a:lvl2pPr lvl="1" rtl="0">
              <a:buNone/>
              <a:defRPr>
                <a:solidFill>
                  <a:schemeClr val="accent4"/>
                </a:solidFill>
              </a:defRPr>
            </a:lvl2pPr>
            <a:lvl3pPr lvl="2" rtl="0">
              <a:buNone/>
              <a:defRPr>
                <a:solidFill>
                  <a:schemeClr val="accent4"/>
                </a:solidFill>
              </a:defRPr>
            </a:lvl3pPr>
            <a:lvl4pPr lvl="3" rtl="0">
              <a:buNone/>
              <a:defRPr>
                <a:solidFill>
                  <a:schemeClr val="accent4"/>
                </a:solidFill>
              </a:defRPr>
            </a:lvl4pPr>
            <a:lvl5pPr lvl="4" rtl="0">
              <a:buNone/>
              <a:defRPr>
                <a:solidFill>
                  <a:schemeClr val="accent4"/>
                </a:solidFill>
              </a:defRPr>
            </a:lvl5pPr>
            <a:lvl6pPr lvl="5" rtl="0">
              <a:buNone/>
              <a:defRPr>
                <a:solidFill>
                  <a:schemeClr val="accent4"/>
                </a:solidFill>
              </a:defRPr>
            </a:lvl6pPr>
            <a:lvl7pPr lvl="6" rtl="0">
              <a:buNone/>
              <a:defRPr>
                <a:solidFill>
                  <a:schemeClr val="accent4"/>
                </a:solidFill>
              </a:defRPr>
            </a:lvl7pPr>
            <a:lvl8pPr lvl="7" rtl="0">
              <a:buNone/>
              <a:defRPr>
                <a:solidFill>
                  <a:schemeClr val="accent4"/>
                </a:solidFill>
              </a:defRPr>
            </a:lvl8pPr>
            <a:lvl9pPr lvl="8" rtl="0">
              <a:buNone/>
              <a:defRPr>
                <a:solidFill>
                  <a:schemeClr val="accent4"/>
                </a:solidFill>
              </a:defRPr>
            </a:lvl9pPr>
          </a:lstStyle>
          <a:p>
            <a:pPr marL="0" lvl="0" indent="0" algn="r" rtl="0">
              <a:spcBef>
                <a:spcPts val="0"/>
              </a:spcBef>
              <a:spcAft>
                <a:spcPts val="0"/>
              </a:spcAft>
              <a:buNone/>
            </a:pPr>
            <a:fld id="{00000000-1234-1234-1234-123412341234}" type="slidenum">
              <a:rPr lang="en"/>
              <a:t>‹#›</a:t>
            </a:fld>
            <a:endParaRPr/>
          </a:p>
        </p:txBody>
      </p:sp>
      <p:sp>
        <p:nvSpPr>
          <p:cNvPr id="10" name="Subtitle 1">
            <a:extLst>
              <a:ext uri="{FF2B5EF4-FFF2-40B4-BE49-F238E27FC236}">
                <a16:creationId xmlns:a16="http://schemas.microsoft.com/office/drawing/2014/main" id="{0D296A4F-FF01-A06E-7AAA-3D203B6399A4}"/>
              </a:ext>
            </a:extLst>
          </p:cNvPr>
          <p:cNvSpPr>
            <a:spLocks noGrp="1"/>
          </p:cNvSpPr>
          <p:nvPr>
            <p:ph type="subTitle" idx="13"/>
          </p:nvPr>
        </p:nvSpPr>
        <p:spPr>
          <a:xfrm>
            <a:off x="311699" y="712926"/>
            <a:ext cx="8520599" cy="481810"/>
          </a:xfrm>
        </p:spPr>
        <p:txBody>
          <a:bodyPr tIns="0" anchor="t">
            <a:normAutofit/>
          </a:bodyPr>
          <a:lstStyle>
            <a:lvl1pPr marL="0" indent="0" algn="l">
              <a:lnSpc>
                <a:spcPct val="100000"/>
              </a:lnSpc>
              <a:buNone/>
              <a:defRPr sz="1600"/>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dirty="0"/>
              <a:t>Click to edit Master subtitle 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8"/>
        <p:cNvGrpSpPr/>
        <p:nvPr/>
      </p:nvGrpSpPr>
      <p:grpSpPr>
        <a:xfrm>
          <a:off x="0" y="0"/>
          <a:ext cx="0" cy="0"/>
          <a:chOff x="0" y="0"/>
          <a:chExt cx="0" cy="0"/>
        </a:xfrm>
      </p:grpSpPr>
      <p:sp>
        <p:nvSpPr>
          <p:cNvPr id="29" name="Google Shape;29;p6"/>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200"/>
              <a:buNone/>
              <a:defRPr sz="22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0" name="Google Shape;30;p6"/>
          <p:cNvSpPr txBox="1">
            <a:spLocks noGrp="1"/>
          </p:cNvSpPr>
          <p:nvPr>
            <p:ph type="body" idx="1"/>
          </p:nvPr>
        </p:nvSpPr>
        <p:spPr>
          <a:xfrm>
            <a:off x="311700" y="13810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6"/>
          <p:cNvSpPr txBox="1">
            <a:spLocks noGrp="1"/>
          </p:cNvSpPr>
          <p:nvPr>
            <p:ph type="body" idx="2"/>
          </p:nvPr>
        </p:nvSpPr>
        <p:spPr>
          <a:xfrm>
            <a:off x="4832400" y="13048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2" name="Google Shape;32;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accent4"/>
                </a:solidFill>
              </a:defRPr>
            </a:lvl1pPr>
            <a:lvl2pPr lvl="1">
              <a:buNone/>
              <a:defRPr>
                <a:solidFill>
                  <a:schemeClr val="accent4"/>
                </a:solidFill>
              </a:defRPr>
            </a:lvl2pPr>
            <a:lvl3pPr lvl="2">
              <a:buNone/>
              <a:defRPr>
                <a:solidFill>
                  <a:schemeClr val="accent4"/>
                </a:solidFill>
              </a:defRPr>
            </a:lvl3pPr>
            <a:lvl4pPr lvl="3">
              <a:buNone/>
              <a:defRPr>
                <a:solidFill>
                  <a:schemeClr val="accent4"/>
                </a:solidFill>
              </a:defRPr>
            </a:lvl4pPr>
            <a:lvl5pPr lvl="4">
              <a:buNone/>
              <a:defRPr>
                <a:solidFill>
                  <a:schemeClr val="accent4"/>
                </a:solidFill>
              </a:defRPr>
            </a:lvl5pPr>
            <a:lvl6pPr lvl="5">
              <a:buNone/>
              <a:defRPr>
                <a:solidFill>
                  <a:schemeClr val="accent4"/>
                </a:solidFill>
              </a:defRPr>
            </a:lvl6pPr>
            <a:lvl7pPr lvl="6">
              <a:buNone/>
              <a:defRPr>
                <a:solidFill>
                  <a:schemeClr val="accent4"/>
                </a:solidFill>
              </a:defRPr>
            </a:lvl7pPr>
            <a:lvl8pPr lvl="7">
              <a:buNone/>
              <a:defRPr>
                <a:solidFill>
                  <a:schemeClr val="accent4"/>
                </a:solidFill>
              </a:defRPr>
            </a:lvl8pPr>
            <a:lvl9pPr lvl="8">
              <a:buNone/>
              <a:defRPr>
                <a:solidFill>
                  <a:schemeClr val="accent4"/>
                </a:solidFill>
              </a:defRPr>
            </a:lvl9pPr>
          </a:lstStyle>
          <a:p>
            <a:pPr marL="0" lvl="0" indent="0" algn="r" rtl="0">
              <a:spcBef>
                <a:spcPts val="0"/>
              </a:spcBef>
              <a:spcAft>
                <a:spcPts val="0"/>
              </a:spcAft>
              <a:buNone/>
            </a:pPr>
            <a:fld id="{00000000-1234-1234-1234-123412341234}" type="slidenum">
              <a:rPr lang="en"/>
              <a:t>‹#›</a:t>
            </a:fld>
            <a:endParaRPr/>
          </a:p>
        </p:txBody>
      </p:sp>
      <p:sp>
        <p:nvSpPr>
          <p:cNvPr id="33" name="Google Shape;33;p6"/>
          <p:cNvSpPr txBox="1">
            <a:spLocks noGrp="1"/>
          </p:cNvSpPr>
          <p:nvPr>
            <p:ph type="subTitle" idx="3"/>
          </p:nvPr>
        </p:nvSpPr>
        <p:spPr>
          <a:xfrm>
            <a:off x="386975" y="864000"/>
            <a:ext cx="8368200" cy="8427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SzPts val="1500"/>
              <a:buNone/>
              <a:defRPr sz="1500"/>
            </a:lvl1pPr>
            <a:lvl2pPr lvl="1" algn="ctr" rtl="0">
              <a:lnSpc>
                <a:spcPct val="100000"/>
              </a:lnSpc>
              <a:spcBef>
                <a:spcPts val="0"/>
              </a:spcBef>
              <a:spcAft>
                <a:spcPts val="0"/>
              </a:spcAft>
              <a:buClr>
                <a:schemeClr val="accent5"/>
              </a:buClr>
              <a:buSzPts val="2100"/>
              <a:buNone/>
              <a:defRPr sz="2100">
                <a:solidFill>
                  <a:schemeClr val="accent5"/>
                </a:solidFill>
              </a:defRPr>
            </a:lvl2pPr>
            <a:lvl3pPr lvl="2" algn="ctr" rtl="0">
              <a:lnSpc>
                <a:spcPct val="100000"/>
              </a:lnSpc>
              <a:spcBef>
                <a:spcPts val="0"/>
              </a:spcBef>
              <a:spcAft>
                <a:spcPts val="0"/>
              </a:spcAft>
              <a:buClr>
                <a:schemeClr val="accent5"/>
              </a:buClr>
              <a:buSzPts val="2100"/>
              <a:buNone/>
              <a:defRPr sz="2100">
                <a:solidFill>
                  <a:schemeClr val="accent5"/>
                </a:solidFill>
              </a:defRPr>
            </a:lvl3pPr>
            <a:lvl4pPr lvl="3" algn="ctr" rtl="0">
              <a:lnSpc>
                <a:spcPct val="100000"/>
              </a:lnSpc>
              <a:spcBef>
                <a:spcPts val="0"/>
              </a:spcBef>
              <a:spcAft>
                <a:spcPts val="0"/>
              </a:spcAft>
              <a:buClr>
                <a:schemeClr val="accent5"/>
              </a:buClr>
              <a:buSzPts val="2100"/>
              <a:buNone/>
              <a:defRPr sz="2100">
                <a:solidFill>
                  <a:schemeClr val="accent5"/>
                </a:solidFill>
              </a:defRPr>
            </a:lvl4pPr>
            <a:lvl5pPr lvl="4" algn="ctr" rtl="0">
              <a:lnSpc>
                <a:spcPct val="100000"/>
              </a:lnSpc>
              <a:spcBef>
                <a:spcPts val="0"/>
              </a:spcBef>
              <a:spcAft>
                <a:spcPts val="0"/>
              </a:spcAft>
              <a:buClr>
                <a:schemeClr val="accent5"/>
              </a:buClr>
              <a:buSzPts val="2100"/>
              <a:buNone/>
              <a:defRPr sz="2100">
                <a:solidFill>
                  <a:schemeClr val="accent5"/>
                </a:solidFill>
              </a:defRPr>
            </a:lvl5pPr>
            <a:lvl6pPr lvl="5" algn="ctr" rtl="0">
              <a:lnSpc>
                <a:spcPct val="100000"/>
              </a:lnSpc>
              <a:spcBef>
                <a:spcPts val="0"/>
              </a:spcBef>
              <a:spcAft>
                <a:spcPts val="0"/>
              </a:spcAft>
              <a:buClr>
                <a:schemeClr val="accent5"/>
              </a:buClr>
              <a:buSzPts val="2100"/>
              <a:buNone/>
              <a:defRPr sz="2100">
                <a:solidFill>
                  <a:schemeClr val="accent5"/>
                </a:solidFill>
              </a:defRPr>
            </a:lvl6pPr>
            <a:lvl7pPr lvl="6" algn="ctr" rtl="0">
              <a:lnSpc>
                <a:spcPct val="100000"/>
              </a:lnSpc>
              <a:spcBef>
                <a:spcPts val="0"/>
              </a:spcBef>
              <a:spcAft>
                <a:spcPts val="0"/>
              </a:spcAft>
              <a:buClr>
                <a:schemeClr val="accent5"/>
              </a:buClr>
              <a:buSzPts val="2100"/>
              <a:buNone/>
              <a:defRPr sz="2100">
                <a:solidFill>
                  <a:schemeClr val="accent5"/>
                </a:solidFill>
              </a:defRPr>
            </a:lvl7pPr>
            <a:lvl8pPr lvl="7" algn="ctr" rtl="0">
              <a:lnSpc>
                <a:spcPct val="100000"/>
              </a:lnSpc>
              <a:spcBef>
                <a:spcPts val="0"/>
              </a:spcBef>
              <a:spcAft>
                <a:spcPts val="0"/>
              </a:spcAft>
              <a:buClr>
                <a:schemeClr val="accent5"/>
              </a:buClr>
              <a:buSzPts val="2100"/>
              <a:buNone/>
              <a:defRPr sz="2100">
                <a:solidFill>
                  <a:schemeClr val="accent5"/>
                </a:solidFill>
              </a:defRPr>
            </a:lvl8pPr>
            <a:lvl9pPr lvl="8" algn="ctr" rtl="0">
              <a:lnSpc>
                <a:spcPct val="100000"/>
              </a:lnSpc>
              <a:spcBef>
                <a:spcPts val="0"/>
              </a:spcBef>
              <a:spcAft>
                <a:spcPts val="0"/>
              </a:spcAft>
              <a:buClr>
                <a:schemeClr val="accent5"/>
              </a:buClr>
              <a:buSzPts val="2100"/>
              <a:buNone/>
              <a:defRPr sz="2100">
                <a:solidFill>
                  <a:schemeClr val="accent5"/>
                </a:solidFill>
              </a:defRPr>
            </a:lvl9pPr>
          </a:lstStyle>
          <a:p>
            <a:endParaRPr/>
          </a:p>
        </p:txBody>
      </p:sp>
      <p:sp>
        <p:nvSpPr>
          <p:cNvPr id="34" name="Google Shape;34;p6"/>
          <p:cNvSpPr txBox="1">
            <a:spLocks noGrp="1"/>
          </p:cNvSpPr>
          <p:nvPr>
            <p:ph type="body" idx="4"/>
          </p:nvPr>
        </p:nvSpPr>
        <p:spPr>
          <a:xfrm>
            <a:off x="4813725" y="3822525"/>
            <a:ext cx="3999900" cy="208200"/>
          </a:xfrm>
          <a:prstGeom prst="rect">
            <a:avLst/>
          </a:prstGeom>
        </p:spPr>
        <p:txBody>
          <a:bodyPr spcFirstLastPara="1" wrap="square" lIns="91425" tIns="91425" rIns="91425" bIns="91425" anchor="t" anchorCtr="0">
            <a:normAutofit/>
          </a:bodyPr>
          <a:lstStyle>
            <a:lvl1pPr marL="457200" lvl="0" indent="-273050" algn="r" rtl="0">
              <a:spcBef>
                <a:spcPts val="0"/>
              </a:spcBef>
              <a:spcAft>
                <a:spcPts val="0"/>
              </a:spcAft>
              <a:buSzPts val="700"/>
              <a:buChar char="●"/>
              <a:defRPr sz="700"/>
            </a:lvl1pPr>
            <a:lvl2pPr marL="914400" lvl="1" indent="-260350" algn="r" rtl="0">
              <a:spcBef>
                <a:spcPts val="0"/>
              </a:spcBef>
              <a:spcAft>
                <a:spcPts val="0"/>
              </a:spcAft>
              <a:buSzPts val="500"/>
              <a:buChar char="○"/>
              <a:defRPr sz="500"/>
            </a:lvl2pPr>
            <a:lvl3pPr marL="1371600" lvl="2" indent="-260350" algn="r" rtl="0">
              <a:spcBef>
                <a:spcPts val="0"/>
              </a:spcBef>
              <a:spcAft>
                <a:spcPts val="0"/>
              </a:spcAft>
              <a:buSzPts val="500"/>
              <a:buChar char="■"/>
              <a:defRPr sz="500"/>
            </a:lvl3pPr>
            <a:lvl4pPr marL="1828800" lvl="3" indent="-260350" algn="r" rtl="0">
              <a:spcBef>
                <a:spcPts val="0"/>
              </a:spcBef>
              <a:spcAft>
                <a:spcPts val="0"/>
              </a:spcAft>
              <a:buSzPts val="500"/>
              <a:buChar char="●"/>
              <a:defRPr sz="500"/>
            </a:lvl4pPr>
            <a:lvl5pPr marL="2286000" lvl="4" indent="-260350" algn="r" rtl="0">
              <a:spcBef>
                <a:spcPts val="0"/>
              </a:spcBef>
              <a:spcAft>
                <a:spcPts val="0"/>
              </a:spcAft>
              <a:buSzPts val="500"/>
              <a:buChar char="○"/>
              <a:defRPr sz="500"/>
            </a:lvl5pPr>
            <a:lvl6pPr marL="2743200" lvl="5" indent="-260350" algn="r" rtl="0">
              <a:spcBef>
                <a:spcPts val="0"/>
              </a:spcBef>
              <a:spcAft>
                <a:spcPts val="0"/>
              </a:spcAft>
              <a:buSzPts val="500"/>
              <a:buChar char="■"/>
              <a:defRPr sz="500"/>
            </a:lvl6pPr>
            <a:lvl7pPr marL="3200400" lvl="6" indent="-260350" algn="r" rtl="0">
              <a:spcBef>
                <a:spcPts val="0"/>
              </a:spcBef>
              <a:spcAft>
                <a:spcPts val="0"/>
              </a:spcAft>
              <a:buSzPts val="500"/>
              <a:buChar char="●"/>
              <a:defRPr sz="500"/>
            </a:lvl7pPr>
            <a:lvl8pPr marL="3657600" lvl="7" indent="-260350" algn="r" rtl="0">
              <a:spcBef>
                <a:spcPts val="0"/>
              </a:spcBef>
              <a:spcAft>
                <a:spcPts val="0"/>
              </a:spcAft>
              <a:buSzPts val="500"/>
              <a:buChar char="○"/>
              <a:defRPr sz="500"/>
            </a:lvl8pPr>
            <a:lvl9pPr marL="4114800" lvl="8" indent="-260350" algn="r" rtl="0">
              <a:spcBef>
                <a:spcPts val="0"/>
              </a:spcBef>
              <a:spcAft>
                <a:spcPts val="0"/>
              </a:spcAft>
              <a:buSzPts val="500"/>
              <a:buChar char="■"/>
              <a:defRPr sz="5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5"/>
        <p:cNvGrpSpPr/>
        <p:nvPr/>
      </p:nvGrpSpPr>
      <p:grpSpPr>
        <a:xfrm>
          <a:off x="0" y="0"/>
          <a:ext cx="0" cy="0"/>
          <a:chOff x="0" y="0"/>
          <a:chExt cx="0" cy="0"/>
        </a:xfrm>
      </p:grpSpPr>
      <p:sp>
        <p:nvSpPr>
          <p:cNvPr id="36" name="Google Shape;36;p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7" name="Google Shape;37;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8"/>
        <p:cNvGrpSpPr/>
        <p:nvPr/>
      </p:nvGrpSpPr>
      <p:grpSpPr>
        <a:xfrm>
          <a:off x="0" y="0"/>
          <a:ext cx="0" cy="0"/>
          <a:chOff x="0" y="0"/>
          <a:chExt cx="0" cy="0"/>
        </a:xfrm>
      </p:grpSpPr>
      <p:sp>
        <p:nvSpPr>
          <p:cNvPr id="39" name="Google Shape;39;p8"/>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0" name="Google Shape;40;p8"/>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1" name="Google Shape;41;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42"/>
        <p:cNvGrpSpPr/>
        <p:nvPr/>
      </p:nvGrpSpPr>
      <p:grpSpPr>
        <a:xfrm>
          <a:off x="0" y="0"/>
          <a:ext cx="0" cy="0"/>
          <a:chOff x="0" y="0"/>
          <a:chExt cx="0" cy="0"/>
        </a:xfrm>
      </p:grpSpPr>
      <p:sp>
        <p:nvSpPr>
          <p:cNvPr id="43" name="Google Shape;43;p9"/>
          <p:cNvSpPr txBox="1">
            <a:spLocks noGrp="1"/>
          </p:cNvSpPr>
          <p:nvPr>
            <p:ph type="title"/>
          </p:nvPr>
        </p:nvSpPr>
        <p:spPr>
          <a:xfrm>
            <a:off x="490250" y="526350"/>
            <a:ext cx="57975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4" name="Google Shape;44;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cxnSp>
        <p:nvCxnSpPr>
          <p:cNvPr id="46" name="Google Shape;46;p10"/>
          <p:cNvCxnSpPr/>
          <p:nvPr/>
        </p:nvCxnSpPr>
        <p:spPr>
          <a:xfrm>
            <a:off x="5029675" y="4495500"/>
            <a:ext cx="468300" cy="0"/>
          </a:xfrm>
          <a:prstGeom prst="straightConnector1">
            <a:avLst/>
          </a:prstGeom>
          <a:noFill/>
          <a:ln w="19050" cap="flat" cmpd="sng">
            <a:solidFill>
              <a:schemeClr val="dk1"/>
            </a:solidFill>
            <a:prstDash val="solid"/>
            <a:round/>
            <a:headEnd type="none" w="sm" len="sm"/>
            <a:tailEnd type="none" w="sm" len="sm"/>
          </a:ln>
        </p:spPr>
      </p:cxnSp>
      <p:sp>
        <p:nvSpPr>
          <p:cNvPr id="47" name="Google Shape;47;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48" name="Google Shape;48;p10"/>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200"/>
              <a:buNone/>
              <a:defRPr sz="22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9" name="Google Shape;49;p10"/>
          <p:cNvSpPr txBox="1">
            <a:spLocks noGrp="1"/>
          </p:cNvSpPr>
          <p:nvPr>
            <p:ph type="body" idx="1"/>
          </p:nvPr>
        </p:nvSpPr>
        <p:spPr>
          <a:xfrm>
            <a:off x="311700" y="13048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50" name="Google Shape;50;p10"/>
          <p:cNvSpPr txBox="1">
            <a:spLocks noGrp="1"/>
          </p:cNvSpPr>
          <p:nvPr>
            <p:ph type="body" idx="2"/>
          </p:nvPr>
        </p:nvSpPr>
        <p:spPr>
          <a:xfrm>
            <a:off x="4832400" y="13048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51" name="Google Shape;51;p10"/>
          <p:cNvSpPr txBox="1">
            <a:spLocks noGrp="1"/>
          </p:cNvSpPr>
          <p:nvPr>
            <p:ph type="subTitle" idx="3"/>
          </p:nvPr>
        </p:nvSpPr>
        <p:spPr>
          <a:xfrm>
            <a:off x="386975" y="787800"/>
            <a:ext cx="8368200" cy="8427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SzPts val="1500"/>
              <a:buNone/>
              <a:defRPr sz="1500"/>
            </a:lvl1pPr>
            <a:lvl2pPr lvl="1" algn="ctr" rtl="0">
              <a:lnSpc>
                <a:spcPct val="100000"/>
              </a:lnSpc>
              <a:spcBef>
                <a:spcPts val="0"/>
              </a:spcBef>
              <a:spcAft>
                <a:spcPts val="0"/>
              </a:spcAft>
              <a:buClr>
                <a:schemeClr val="accent5"/>
              </a:buClr>
              <a:buSzPts val="2100"/>
              <a:buNone/>
              <a:defRPr sz="2100">
                <a:solidFill>
                  <a:schemeClr val="accent5"/>
                </a:solidFill>
              </a:defRPr>
            </a:lvl2pPr>
            <a:lvl3pPr lvl="2" algn="ctr" rtl="0">
              <a:lnSpc>
                <a:spcPct val="100000"/>
              </a:lnSpc>
              <a:spcBef>
                <a:spcPts val="0"/>
              </a:spcBef>
              <a:spcAft>
                <a:spcPts val="0"/>
              </a:spcAft>
              <a:buClr>
                <a:schemeClr val="accent5"/>
              </a:buClr>
              <a:buSzPts val="2100"/>
              <a:buNone/>
              <a:defRPr sz="2100">
                <a:solidFill>
                  <a:schemeClr val="accent5"/>
                </a:solidFill>
              </a:defRPr>
            </a:lvl3pPr>
            <a:lvl4pPr lvl="3" algn="ctr" rtl="0">
              <a:lnSpc>
                <a:spcPct val="100000"/>
              </a:lnSpc>
              <a:spcBef>
                <a:spcPts val="0"/>
              </a:spcBef>
              <a:spcAft>
                <a:spcPts val="0"/>
              </a:spcAft>
              <a:buClr>
                <a:schemeClr val="accent5"/>
              </a:buClr>
              <a:buSzPts val="2100"/>
              <a:buNone/>
              <a:defRPr sz="2100">
                <a:solidFill>
                  <a:schemeClr val="accent5"/>
                </a:solidFill>
              </a:defRPr>
            </a:lvl4pPr>
            <a:lvl5pPr lvl="4" algn="ctr" rtl="0">
              <a:lnSpc>
                <a:spcPct val="100000"/>
              </a:lnSpc>
              <a:spcBef>
                <a:spcPts val="0"/>
              </a:spcBef>
              <a:spcAft>
                <a:spcPts val="0"/>
              </a:spcAft>
              <a:buClr>
                <a:schemeClr val="accent5"/>
              </a:buClr>
              <a:buSzPts val="2100"/>
              <a:buNone/>
              <a:defRPr sz="2100">
                <a:solidFill>
                  <a:schemeClr val="accent5"/>
                </a:solidFill>
              </a:defRPr>
            </a:lvl5pPr>
            <a:lvl6pPr lvl="5" algn="ctr" rtl="0">
              <a:lnSpc>
                <a:spcPct val="100000"/>
              </a:lnSpc>
              <a:spcBef>
                <a:spcPts val="0"/>
              </a:spcBef>
              <a:spcAft>
                <a:spcPts val="0"/>
              </a:spcAft>
              <a:buClr>
                <a:schemeClr val="accent5"/>
              </a:buClr>
              <a:buSzPts val="2100"/>
              <a:buNone/>
              <a:defRPr sz="2100">
                <a:solidFill>
                  <a:schemeClr val="accent5"/>
                </a:solidFill>
              </a:defRPr>
            </a:lvl6pPr>
            <a:lvl7pPr lvl="6" algn="ctr" rtl="0">
              <a:lnSpc>
                <a:spcPct val="100000"/>
              </a:lnSpc>
              <a:spcBef>
                <a:spcPts val="0"/>
              </a:spcBef>
              <a:spcAft>
                <a:spcPts val="0"/>
              </a:spcAft>
              <a:buClr>
                <a:schemeClr val="accent5"/>
              </a:buClr>
              <a:buSzPts val="2100"/>
              <a:buNone/>
              <a:defRPr sz="2100">
                <a:solidFill>
                  <a:schemeClr val="accent5"/>
                </a:solidFill>
              </a:defRPr>
            </a:lvl7pPr>
            <a:lvl8pPr lvl="7" algn="ctr" rtl="0">
              <a:lnSpc>
                <a:spcPct val="100000"/>
              </a:lnSpc>
              <a:spcBef>
                <a:spcPts val="0"/>
              </a:spcBef>
              <a:spcAft>
                <a:spcPts val="0"/>
              </a:spcAft>
              <a:buClr>
                <a:schemeClr val="accent5"/>
              </a:buClr>
              <a:buSzPts val="2100"/>
              <a:buNone/>
              <a:defRPr sz="2100">
                <a:solidFill>
                  <a:schemeClr val="accent5"/>
                </a:solidFill>
              </a:defRPr>
            </a:lvl8pPr>
            <a:lvl9pPr lvl="8" algn="ctr" rtl="0">
              <a:lnSpc>
                <a:spcPct val="100000"/>
              </a:lnSpc>
              <a:spcBef>
                <a:spcPts val="0"/>
              </a:spcBef>
              <a:spcAft>
                <a:spcPts val="0"/>
              </a:spcAft>
              <a:buClr>
                <a:schemeClr val="accent5"/>
              </a:buClr>
              <a:buSzPts val="2100"/>
              <a:buNone/>
              <a:defRPr sz="2100">
                <a:solidFill>
                  <a:schemeClr val="accent5"/>
                </a:solidFill>
              </a:defRPr>
            </a:lvl9pPr>
          </a:lstStyle>
          <a:p>
            <a:endParaRPr/>
          </a:p>
        </p:txBody>
      </p:sp>
      <p:sp>
        <p:nvSpPr>
          <p:cNvPr id="52" name="Google Shape;52;p10"/>
          <p:cNvSpPr txBox="1">
            <a:spLocks noGrp="1"/>
          </p:cNvSpPr>
          <p:nvPr>
            <p:ph type="body" idx="4"/>
          </p:nvPr>
        </p:nvSpPr>
        <p:spPr>
          <a:xfrm>
            <a:off x="4813725" y="3822525"/>
            <a:ext cx="3999900" cy="208200"/>
          </a:xfrm>
          <a:prstGeom prst="rect">
            <a:avLst/>
          </a:prstGeom>
        </p:spPr>
        <p:txBody>
          <a:bodyPr spcFirstLastPara="1" wrap="square" lIns="91425" tIns="91425" rIns="91425" bIns="91425" anchor="t" anchorCtr="0">
            <a:normAutofit/>
          </a:bodyPr>
          <a:lstStyle>
            <a:lvl1pPr marL="457200" lvl="0" indent="-273050" algn="r" rtl="0">
              <a:spcBef>
                <a:spcPts val="0"/>
              </a:spcBef>
              <a:spcAft>
                <a:spcPts val="0"/>
              </a:spcAft>
              <a:buSzPts val="700"/>
              <a:buChar char="●"/>
              <a:defRPr sz="700"/>
            </a:lvl1pPr>
            <a:lvl2pPr marL="914400" lvl="1" indent="-260350" algn="r" rtl="0">
              <a:spcBef>
                <a:spcPts val="0"/>
              </a:spcBef>
              <a:spcAft>
                <a:spcPts val="0"/>
              </a:spcAft>
              <a:buSzPts val="500"/>
              <a:buChar char="○"/>
              <a:defRPr sz="500"/>
            </a:lvl2pPr>
            <a:lvl3pPr marL="1371600" lvl="2" indent="-260350" algn="r" rtl="0">
              <a:spcBef>
                <a:spcPts val="0"/>
              </a:spcBef>
              <a:spcAft>
                <a:spcPts val="0"/>
              </a:spcAft>
              <a:buSzPts val="500"/>
              <a:buChar char="■"/>
              <a:defRPr sz="500"/>
            </a:lvl3pPr>
            <a:lvl4pPr marL="1828800" lvl="3" indent="-260350" algn="r" rtl="0">
              <a:spcBef>
                <a:spcPts val="0"/>
              </a:spcBef>
              <a:spcAft>
                <a:spcPts val="0"/>
              </a:spcAft>
              <a:buSzPts val="500"/>
              <a:buChar char="●"/>
              <a:defRPr sz="500"/>
            </a:lvl4pPr>
            <a:lvl5pPr marL="2286000" lvl="4" indent="-260350" algn="r" rtl="0">
              <a:spcBef>
                <a:spcPts val="0"/>
              </a:spcBef>
              <a:spcAft>
                <a:spcPts val="0"/>
              </a:spcAft>
              <a:buSzPts val="500"/>
              <a:buChar char="○"/>
              <a:defRPr sz="500"/>
            </a:lvl5pPr>
            <a:lvl6pPr marL="2743200" lvl="5" indent="-260350" algn="r" rtl="0">
              <a:spcBef>
                <a:spcPts val="0"/>
              </a:spcBef>
              <a:spcAft>
                <a:spcPts val="0"/>
              </a:spcAft>
              <a:buSzPts val="500"/>
              <a:buChar char="■"/>
              <a:defRPr sz="500"/>
            </a:lvl6pPr>
            <a:lvl7pPr marL="3200400" lvl="6" indent="-260350" algn="r" rtl="0">
              <a:spcBef>
                <a:spcPts val="0"/>
              </a:spcBef>
              <a:spcAft>
                <a:spcPts val="0"/>
              </a:spcAft>
              <a:buSzPts val="500"/>
              <a:buChar char="●"/>
              <a:defRPr sz="500"/>
            </a:lvl7pPr>
            <a:lvl8pPr marL="3657600" lvl="7" indent="-260350" algn="r" rtl="0">
              <a:spcBef>
                <a:spcPts val="0"/>
              </a:spcBef>
              <a:spcAft>
                <a:spcPts val="0"/>
              </a:spcAft>
              <a:buSzPts val="500"/>
              <a:buChar char="○"/>
              <a:defRPr sz="500"/>
            </a:lvl8pPr>
            <a:lvl9pPr marL="4114800" lvl="8" indent="-260350" algn="r" rtl="0">
              <a:spcBef>
                <a:spcPts val="0"/>
              </a:spcBef>
              <a:spcAft>
                <a:spcPts val="0"/>
              </a:spcAft>
              <a:buSzPts val="500"/>
              <a:buChar char="■"/>
              <a:defRPr sz="500"/>
            </a:lvl9pPr>
          </a:lstStyle>
          <a:p>
            <a:endParaRPr/>
          </a:p>
        </p:txBody>
      </p:sp>
      <p:sp>
        <p:nvSpPr>
          <p:cNvPr id="53" name="Google Shape;53;p10"/>
          <p:cNvSpPr txBox="1">
            <a:spLocks noGrp="1"/>
          </p:cNvSpPr>
          <p:nvPr>
            <p:ph type="sldNum" idx="5"/>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solidFill>
                  <a:schemeClr val="accent4"/>
                </a:solidFill>
              </a:defRPr>
            </a:lvl1pPr>
            <a:lvl2pPr lvl="1" rtl="0">
              <a:buNone/>
              <a:defRPr>
                <a:solidFill>
                  <a:schemeClr val="accent4"/>
                </a:solidFill>
              </a:defRPr>
            </a:lvl2pPr>
            <a:lvl3pPr lvl="2" rtl="0">
              <a:buNone/>
              <a:defRPr>
                <a:solidFill>
                  <a:schemeClr val="accent4"/>
                </a:solidFill>
              </a:defRPr>
            </a:lvl3pPr>
            <a:lvl4pPr lvl="3" rtl="0">
              <a:buNone/>
              <a:defRPr>
                <a:solidFill>
                  <a:schemeClr val="accent4"/>
                </a:solidFill>
              </a:defRPr>
            </a:lvl4pPr>
            <a:lvl5pPr lvl="4" rtl="0">
              <a:buNone/>
              <a:defRPr>
                <a:solidFill>
                  <a:schemeClr val="accent4"/>
                </a:solidFill>
              </a:defRPr>
            </a:lvl5pPr>
            <a:lvl6pPr lvl="5" rtl="0">
              <a:buNone/>
              <a:defRPr>
                <a:solidFill>
                  <a:schemeClr val="accent4"/>
                </a:solidFill>
              </a:defRPr>
            </a:lvl6pPr>
            <a:lvl7pPr lvl="6" rtl="0">
              <a:buNone/>
              <a:defRPr>
                <a:solidFill>
                  <a:schemeClr val="accent4"/>
                </a:solidFill>
              </a:defRPr>
            </a:lvl7pPr>
            <a:lvl8pPr lvl="7" rtl="0">
              <a:buNone/>
              <a:defRPr>
                <a:solidFill>
                  <a:schemeClr val="accent4"/>
                </a:solidFill>
              </a:defRPr>
            </a:lvl8pPr>
            <a:lvl9pPr lvl="8" rtl="0">
              <a:buNone/>
              <a:defRPr>
                <a:solidFill>
                  <a:schemeClr val="accent4"/>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4"/>
        <p:cNvGrpSpPr/>
        <p:nvPr/>
      </p:nvGrpSpPr>
      <p:grpSpPr>
        <a:xfrm>
          <a:off x="0" y="0"/>
          <a:ext cx="0" cy="0"/>
          <a:chOff x="0" y="0"/>
          <a:chExt cx="0" cy="0"/>
        </a:xfrm>
      </p:grpSpPr>
      <p:sp>
        <p:nvSpPr>
          <p:cNvPr id="55" name="Google Shape;55;p11"/>
          <p:cNvSpPr txBox="1">
            <a:spLocks noGrp="1"/>
          </p:cNvSpPr>
          <p:nvPr>
            <p:ph type="body" idx="1"/>
          </p:nvPr>
        </p:nvSpPr>
        <p:spPr>
          <a:xfrm>
            <a:off x="311700" y="423682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2100"/>
              <a:buNone/>
              <a:defRPr sz="2100"/>
            </a:lvl1pPr>
          </a:lstStyle>
          <a:p>
            <a:endParaRPr/>
          </a:p>
        </p:txBody>
      </p:sp>
      <p:sp>
        <p:nvSpPr>
          <p:cNvPr id="56" name="Google Shape;56;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7"/>
        <p:cNvGrpSpPr/>
        <p:nvPr/>
      </p:nvGrpSpPr>
      <p:grpSpPr>
        <a:xfrm>
          <a:off x="0" y="0"/>
          <a:ext cx="0" cy="0"/>
          <a:chOff x="0" y="0"/>
          <a:chExt cx="0" cy="0"/>
        </a:xfrm>
      </p:grpSpPr>
      <p:sp>
        <p:nvSpPr>
          <p:cNvPr id="58" name="Google Shape;58;p12"/>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2"/>
          <p:cNvSpPr txBox="1">
            <a:spLocks noGrp="1"/>
          </p:cNvSpPr>
          <p:nvPr>
            <p:ph type="title" hasCustomPrompt="1"/>
          </p:nvPr>
        </p:nvSpPr>
        <p:spPr>
          <a:xfrm>
            <a:off x="311700" y="991475"/>
            <a:ext cx="8520600" cy="19179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14000"/>
              <a:buNone/>
              <a:defRPr sz="14000" b="1"/>
            </a:lvl1pPr>
            <a:lvl2pPr lvl="1" algn="ctr">
              <a:spcBef>
                <a:spcPts val="0"/>
              </a:spcBef>
              <a:spcAft>
                <a:spcPts val="0"/>
              </a:spcAft>
              <a:buSzPts val="14000"/>
              <a:buNone/>
              <a:defRPr sz="14000" b="1"/>
            </a:lvl2pPr>
            <a:lvl3pPr lvl="2" algn="ctr">
              <a:spcBef>
                <a:spcPts val="0"/>
              </a:spcBef>
              <a:spcAft>
                <a:spcPts val="0"/>
              </a:spcAft>
              <a:buSzPts val="14000"/>
              <a:buNone/>
              <a:defRPr sz="14000" b="1"/>
            </a:lvl3pPr>
            <a:lvl4pPr lvl="3" algn="ctr">
              <a:spcBef>
                <a:spcPts val="0"/>
              </a:spcBef>
              <a:spcAft>
                <a:spcPts val="0"/>
              </a:spcAft>
              <a:buSzPts val="14000"/>
              <a:buNone/>
              <a:defRPr sz="14000" b="1"/>
            </a:lvl4pPr>
            <a:lvl5pPr lvl="4" algn="ctr">
              <a:spcBef>
                <a:spcPts val="0"/>
              </a:spcBef>
              <a:spcAft>
                <a:spcPts val="0"/>
              </a:spcAft>
              <a:buSzPts val="14000"/>
              <a:buNone/>
              <a:defRPr sz="14000" b="1"/>
            </a:lvl5pPr>
            <a:lvl6pPr lvl="5" algn="ctr">
              <a:spcBef>
                <a:spcPts val="0"/>
              </a:spcBef>
              <a:spcAft>
                <a:spcPts val="0"/>
              </a:spcAft>
              <a:buSzPts val="14000"/>
              <a:buNone/>
              <a:defRPr sz="14000" b="1"/>
            </a:lvl6pPr>
            <a:lvl7pPr lvl="6" algn="ctr">
              <a:spcBef>
                <a:spcPts val="0"/>
              </a:spcBef>
              <a:spcAft>
                <a:spcPts val="0"/>
              </a:spcAft>
              <a:buSzPts val="14000"/>
              <a:buNone/>
              <a:defRPr sz="14000" b="1"/>
            </a:lvl7pPr>
            <a:lvl8pPr lvl="7" algn="ctr">
              <a:spcBef>
                <a:spcPts val="0"/>
              </a:spcBef>
              <a:spcAft>
                <a:spcPts val="0"/>
              </a:spcAft>
              <a:buSzPts val="14000"/>
              <a:buNone/>
              <a:defRPr sz="14000" b="1"/>
            </a:lvl8pPr>
            <a:lvl9pPr lvl="8" algn="ctr">
              <a:spcBef>
                <a:spcPts val="0"/>
              </a:spcBef>
              <a:spcAft>
                <a:spcPts val="0"/>
              </a:spcAft>
              <a:buSzPts val="14000"/>
              <a:buNone/>
              <a:defRPr sz="14000" b="1"/>
            </a:lvl9pPr>
          </a:lstStyle>
          <a:p>
            <a:r>
              <a:t>xx%</a:t>
            </a:r>
          </a:p>
        </p:txBody>
      </p:sp>
      <p:sp>
        <p:nvSpPr>
          <p:cNvPr id="60" name="Google Shape;60;p12"/>
          <p:cNvSpPr txBox="1">
            <a:spLocks noGrp="1"/>
          </p:cNvSpPr>
          <p:nvPr>
            <p:ph type="body" idx="1"/>
          </p:nvPr>
        </p:nvSpPr>
        <p:spPr>
          <a:xfrm>
            <a:off x="311700" y="3071300"/>
            <a:ext cx="8520600" cy="901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61" name="Google Shape;61;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2"/>
        <p:cNvGrpSpPr/>
        <p:nvPr/>
      </p:nvGrpSpPr>
      <p:grpSpPr>
        <a:xfrm>
          <a:off x="0" y="0"/>
          <a:ext cx="0" cy="0"/>
          <a:chOff x="0" y="0"/>
          <a:chExt cx="0" cy="0"/>
        </a:xfrm>
      </p:grpSpPr>
      <p:sp>
        <p:nvSpPr>
          <p:cNvPr id="63" name="Google Shape;63;p1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pearmin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1pPr>
            <a:lvl2pPr lvl="1">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2pPr>
            <a:lvl3pPr lvl="2">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3pPr>
            <a:lvl4pPr lvl="3">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4pPr>
            <a:lvl5pPr lvl="4">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5pPr>
            <a:lvl6pPr lvl="5">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6pPr>
            <a:lvl7pPr lvl="6">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7pPr>
            <a:lvl8pPr lvl="7">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8pPr>
            <a:lvl9pPr lvl="8">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accent3"/>
              </a:buClr>
              <a:buSzPts val="1800"/>
              <a:buFont typeface="Proxima Nova"/>
              <a:buChar char="●"/>
              <a:defRPr sz="1800">
                <a:solidFill>
                  <a:schemeClr val="accent3"/>
                </a:solidFill>
                <a:latin typeface="Proxima Nova"/>
                <a:ea typeface="Proxima Nova"/>
                <a:cs typeface="Proxima Nova"/>
                <a:sym typeface="Proxima Nova"/>
              </a:defRPr>
            </a:lvl1pPr>
            <a:lvl2pPr marL="914400" lvl="1"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2pPr>
            <a:lvl3pPr marL="1371600" lvl="2"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3pPr>
            <a:lvl4pPr marL="1828800" lvl="3"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4pPr>
            <a:lvl5pPr marL="2286000" lvl="4"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5pPr>
            <a:lvl6pPr marL="2743200" lvl="5"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6pPr>
            <a:lvl7pPr marL="3200400" lvl="6"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7pPr>
            <a:lvl8pPr marL="3657600" lvl="7"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8pPr>
            <a:lvl9pPr marL="4114800" lvl="8"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1"/>
                </a:solidFill>
                <a:latin typeface="Proxima Nova"/>
                <a:ea typeface="Proxima Nova"/>
                <a:cs typeface="Proxima Nova"/>
                <a:sym typeface="Proxima Nova"/>
              </a:defRPr>
            </a:lvl1pPr>
            <a:lvl2pPr lvl="1" algn="r">
              <a:buNone/>
              <a:defRPr sz="1000">
                <a:solidFill>
                  <a:schemeClr val="dk1"/>
                </a:solidFill>
                <a:latin typeface="Proxima Nova"/>
                <a:ea typeface="Proxima Nova"/>
                <a:cs typeface="Proxima Nova"/>
                <a:sym typeface="Proxima Nova"/>
              </a:defRPr>
            </a:lvl2pPr>
            <a:lvl3pPr lvl="2" algn="r">
              <a:buNone/>
              <a:defRPr sz="1000">
                <a:solidFill>
                  <a:schemeClr val="dk1"/>
                </a:solidFill>
                <a:latin typeface="Proxima Nova"/>
                <a:ea typeface="Proxima Nova"/>
                <a:cs typeface="Proxima Nova"/>
                <a:sym typeface="Proxima Nova"/>
              </a:defRPr>
            </a:lvl3pPr>
            <a:lvl4pPr lvl="3" algn="r">
              <a:buNone/>
              <a:defRPr sz="1000">
                <a:solidFill>
                  <a:schemeClr val="dk1"/>
                </a:solidFill>
                <a:latin typeface="Proxima Nova"/>
                <a:ea typeface="Proxima Nova"/>
                <a:cs typeface="Proxima Nova"/>
                <a:sym typeface="Proxima Nova"/>
              </a:defRPr>
            </a:lvl4pPr>
            <a:lvl5pPr lvl="4" algn="r">
              <a:buNone/>
              <a:defRPr sz="1000">
                <a:solidFill>
                  <a:schemeClr val="dk1"/>
                </a:solidFill>
                <a:latin typeface="Proxima Nova"/>
                <a:ea typeface="Proxima Nova"/>
                <a:cs typeface="Proxima Nova"/>
                <a:sym typeface="Proxima Nova"/>
              </a:defRPr>
            </a:lvl5pPr>
            <a:lvl6pPr lvl="5" algn="r">
              <a:buNone/>
              <a:defRPr sz="1000">
                <a:solidFill>
                  <a:schemeClr val="dk1"/>
                </a:solidFill>
                <a:latin typeface="Proxima Nova"/>
                <a:ea typeface="Proxima Nova"/>
                <a:cs typeface="Proxima Nova"/>
                <a:sym typeface="Proxima Nova"/>
              </a:defRPr>
            </a:lvl6pPr>
            <a:lvl7pPr lvl="6" algn="r">
              <a:buNone/>
              <a:defRPr sz="1000">
                <a:solidFill>
                  <a:schemeClr val="dk1"/>
                </a:solidFill>
                <a:latin typeface="Proxima Nova"/>
                <a:ea typeface="Proxima Nova"/>
                <a:cs typeface="Proxima Nova"/>
                <a:sym typeface="Proxima Nova"/>
              </a:defRPr>
            </a:lvl7pPr>
            <a:lvl8pPr lvl="7" algn="r">
              <a:buNone/>
              <a:defRPr sz="1000">
                <a:solidFill>
                  <a:schemeClr val="dk1"/>
                </a:solidFill>
                <a:latin typeface="Proxima Nova"/>
                <a:ea typeface="Proxima Nova"/>
                <a:cs typeface="Proxima Nova"/>
                <a:sym typeface="Proxima Nova"/>
              </a:defRPr>
            </a:lvl8pPr>
            <a:lvl9pPr lvl="8" algn="r">
              <a:buNone/>
              <a:defRPr sz="1000">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14.pn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Mewujudkan UIN Ar-Raniry sebagai World Class University</a:t>
            </a:r>
          </a:p>
        </p:txBody>
      </p:sp>
      <p:sp>
        <p:nvSpPr>
          <p:cNvPr id="4" name="Subtitle 3"/>
          <p:cNvSpPr>
            <a:spLocks noGrp="1"/>
          </p:cNvSpPr>
          <p:nvPr>
            <p:ph type="subTitle" idx="13"/>
          </p:nvPr>
        </p:nvSpPr>
        <p:spPr/>
        <p:txBody>
          <a:bodyPr>
            <a:normAutofit/>
          </a:bodyPr>
          <a:lstStyle/>
          <a:p>
            <a:endParaRPr dirty="0"/>
          </a:p>
        </p:txBody>
      </p:sp>
      <p:sp>
        <p:nvSpPr>
          <p:cNvPr id="5" name="Rectangle 4"/>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sz="1300" b="0" i="0">
                <a:solidFill>
                  <a:srgbClr val="616161"/>
                </a:solidFill>
                <a:latin typeface="Proxima Nova"/>
              </a:defRPr>
            </a:pPr>
            <a:endParaRPr/>
          </a:p>
        </p:txBody>
      </p:sp>
      <p:sp>
        <p:nvSpPr>
          <p:cNvPr id="7" name="Rectangle 6"/>
          <p:cNvSpPr/>
          <p:nvPr/>
        </p:nvSpPr>
        <p:spPr>
          <a:xfrm>
            <a:off x="228600" y="1508670"/>
            <a:ext cx="8686800" cy="2757785"/>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228600" y="1508670"/>
            <a:ext cx="4190999" cy="2757785"/>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228600" y="1508670"/>
            <a:ext cx="4190999" cy="2203167"/>
          </a:xfrm>
          <a:prstGeom prst="rect">
            <a:avLst/>
          </a:prstGeom>
          <a:noFill/>
          <a:ln>
            <a:noFill/>
          </a:ln>
        </p:spPr>
        <p:txBody>
          <a:bodyPr wrap="square" lIns="190500" tIns="0" rIns="0" bIns="190500" anchor="t">
            <a:spAutoFit/>
          </a:bodyPr>
          <a:lstStyle/>
          <a:p>
            <a:pPr marL="228600" indent="-91440" algn="l">
              <a:spcBef>
                <a:spcPts val="0"/>
              </a:spcBef>
              <a:spcAft>
                <a:spcPts val="800"/>
              </a:spcAft>
              <a:buSzPct val="100000"/>
              <a:buFont typeface="Arial"/>
              <a:buChar char="•"/>
            </a:pPr>
            <a:r>
              <a:rPr sz="1300" b="1" i="0" dirty="0" err="1">
                <a:solidFill>
                  <a:srgbClr val="616161"/>
                </a:solidFill>
                <a:latin typeface="Proxima Nova"/>
              </a:rPr>
              <a:t>Visi</a:t>
            </a:r>
            <a:r>
              <a:rPr sz="1300" b="1" i="0" dirty="0">
                <a:solidFill>
                  <a:srgbClr val="616161"/>
                </a:solidFill>
                <a:latin typeface="Proxima Nova"/>
              </a:rPr>
              <a:t> </a:t>
            </a:r>
            <a:r>
              <a:rPr sz="1300" b="1" i="0" dirty="0" err="1">
                <a:solidFill>
                  <a:srgbClr val="616161"/>
                </a:solidFill>
                <a:latin typeface="Proxima Nova"/>
              </a:rPr>
              <a:t>Strategis</a:t>
            </a:r>
            <a:r>
              <a:rPr sz="1300" b="1" i="0" dirty="0">
                <a:solidFill>
                  <a:srgbClr val="616161"/>
                </a:solidFill>
                <a:latin typeface="Proxima Nova"/>
              </a:rPr>
              <a:t> 2030:</a:t>
            </a:r>
            <a:r>
              <a:rPr sz="1300" b="0" i="0" dirty="0">
                <a:solidFill>
                  <a:srgbClr val="616161"/>
                </a:solidFill>
                <a:latin typeface="Proxima Nova"/>
              </a:rPr>
              <a:t> </a:t>
            </a:r>
            <a:r>
              <a:rPr sz="1300" b="0" i="0" dirty="0" err="1">
                <a:solidFill>
                  <a:srgbClr val="616161"/>
                </a:solidFill>
                <a:latin typeface="Proxima Nova"/>
              </a:rPr>
              <a:t>Transformasi</a:t>
            </a:r>
            <a:r>
              <a:rPr sz="1300" b="0" i="0" dirty="0">
                <a:solidFill>
                  <a:srgbClr val="616161"/>
                </a:solidFill>
                <a:latin typeface="Proxima Nova"/>
              </a:rPr>
              <a:t> UIN </a:t>
            </a:r>
            <a:r>
              <a:rPr sz="1300" b="0" i="0" dirty="0" err="1">
                <a:solidFill>
                  <a:srgbClr val="616161"/>
                </a:solidFill>
                <a:latin typeface="Proxima Nova"/>
              </a:rPr>
              <a:t>Ar-Raniry</a:t>
            </a:r>
            <a:r>
              <a:rPr sz="1300" b="0" i="0" dirty="0">
                <a:solidFill>
                  <a:srgbClr val="616161"/>
                </a:solidFill>
                <a:latin typeface="Proxima Nova"/>
              </a:rPr>
              <a:t> </a:t>
            </a:r>
            <a:r>
              <a:rPr sz="1300" b="0" i="0" dirty="0" err="1">
                <a:solidFill>
                  <a:srgbClr val="616161"/>
                </a:solidFill>
                <a:latin typeface="Proxima Nova"/>
              </a:rPr>
              <a:t>menjadi</a:t>
            </a:r>
            <a:r>
              <a:rPr sz="1300" b="0" i="0" dirty="0">
                <a:solidFill>
                  <a:srgbClr val="616161"/>
                </a:solidFill>
                <a:latin typeface="Proxima Nova"/>
              </a:rPr>
              <a:t> universitas global </a:t>
            </a:r>
            <a:r>
              <a:rPr sz="1300" b="0" i="0" dirty="0" err="1">
                <a:solidFill>
                  <a:srgbClr val="616161"/>
                </a:solidFill>
                <a:latin typeface="Proxima Nova"/>
              </a:rPr>
              <a:t>melalui</a:t>
            </a:r>
            <a:r>
              <a:rPr sz="1300" b="0" i="0" dirty="0">
                <a:solidFill>
                  <a:srgbClr val="616161"/>
                </a:solidFill>
                <a:latin typeface="Proxima Nova"/>
              </a:rPr>
              <a:t> </a:t>
            </a:r>
            <a:r>
              <a:rPr sz="1300" b="0" i="0" dirty="0" err="1">
                <a:solidFill>
                  <a:srgbClr val="616161"/>
                </a:solidFill>
                <a:latin typeface="Proxima Nova"/>
              </a:rPr>
              <a:t>keunggulan</a:t>
            </a:r>
            <a:r>
              <a:rPr sz="1300" b="0" i="0" dirty="0">
                <a:solidFill>
                  <a:srgbClr val="616161"/>
                </a:solidFill>
                <a:latin typeface="Proxima Nova"/>
              </a:rPr>
              <a:t> </a:t>
            </a:r>
            <a:r>
              <a:rPr sz="1300" b="0" i="0" dirty="0" err="1">
                <a:solidFill>
                  <a:srgbClr val="616161"/>
                </a:solidFill>
                <a:latin typeface="Proxima Nova"/>
              </a:rPr>
              <a:t>akademik</a:t>
            </a:r>
            <a:r>
              <a:rPr sz="1300" b="0" i="0" dirty="0">
                <a:solidFill>
                  <a:srgbClr val="616161"/>
                </a:solidFill>
                <a:latin typeface="Proxima Nova"/>
              </a:rPr>
              <a:t> dan </a:t>
            </a:r>
            <a:r>
              <a:rPr sz="1300" b="0" i="0" dirty="0" err="1">
                <a:solidFill>
                  <a:srgbClr val="616161"/>
                </a:solidFill>
                <a:latin typeface="Proxima Nova"/>
              </a:rPr>
              <a:t>kolaborasi</a:t>
            </a:r>
            <a:r>
              <a:rPr sz="1300" b="0" i="0" dirty="0">
                <a:solidFill>
                  <a:srgbClr val="616161"/>
                </a:solidFill>
                <a:latin typeface="Proxima Nova"/>
              </a:rPr>
              <a:t> </a:t>
            </a:r>
            <a:r>
              <a:rPr sz="1300" b="0" i="0" dirty="0" err="1">
                <a:solidFill>
                  <a:srgbClr val="616161"/>
                </a:solidFill>
                <a:latin typeface="Proxima Nova"/>
              </a:rPr>
              <a:t>internasional</a:t>
            </a:r>
            <a:r>
              <a:rPr sz="1300" b="0" i="0" dirty="0">
                <a:solidFill>
                  <a:srgbClr val="616161"/>
                </a:solidFill>
                <a:latin typeface="Proxima Nova"/>
              </a:rPr>
              <a:t>.</a:t>
            </a:r>
          </a:p>
          <a:p>
            <a:pPr marL="228600" lvl="1" indent="-91440" algn="l">
              <a:spcBef>
                <a:spcPts val="1200"/>
              </a:spcBef>
              <a:spcAft>
                <a:spcPts val="0"/>
              </a:spcAft>
              <a:buSzPct val="100000"/>
              <a:buFont typeface="Arial"/>
              <a:buChar char="•"/>
            </a:pPr>
            <a:r>
              <a:rPr sz="1300" b="1" i="0" dirty="0">
                <a:solidFill>
                  <a:srgbClr val="616161"/>
                </a:solidFill>
                <a:latin typeface="Proxima Nova"/>
              </a:rPr>
              <a:t>Integrasi Islam dan </a:t>
            </a:r>
            <a:r>
              <a:rPr sz="1300" b="1" i="0" dirty="0" err="1">
                <a:solidFill>
                  <a:srgbClr val="616161"/>
                </a:solidFill>
                <a:latin typeface="Proxima Nova"/>
              </a:rPr>
              <a:t>Ilmu</a:t>
            </a:r>
            <a:r>
              <a:rPr sz="1300" b="1" i="0" dirty="0">
                <a:solidFill>
                  <a:srgbClr val="616161"/>
                </a:solidFill>
                <a:latin typeface="Proxima Nova"/>
              </a:rPr>
              <a:t>:</a:t>
            </a:r>
            <a:r>
              <a:rPr sz="1300" b="0" i="0" dirty="0">
                <a:solidFill>
                  <a:srgbClr val="616161"/>
                </a:solidFill>
                <a:latin typeface="Proxima Nova"/>
              </a:rPr>
              <a:t> </a:t>
            </a:r>
            <a:r>
              <a:rPr sz="1300" b="0" i="0" dirty="0" err="1">
                <a:solidFill>
                  <a:srgbClr val="616161"/>
                </a:solidFill>
                <a:latin typeface="Proxima Nova"/>
              </a:rPr>
              <a:t>Menggabungkan</a:t>
            </a:r>
            <a:r>
              <a:rPr sz="1300" b="0" i="0" dirty="0">
                <a:solidFill>
                  <a:srgbClr val="616161"/>
                </a:solidFill>
                <a:latin typeface="Proxima Nova"/>
              </a:rPr>
              <a:t> </a:t>
            </a:r>
            <a:r>
              <a:rPr sz="1300" b="0" i="0" dirty="0" err="1">
                <a:solidFill>
                  <a:srgbClr val="616161"/>
                </a:solidFill>
                <a:latin typeface="Proxima Nova"/>
              </a:rPr>
              <a:t>tradisi</a:t>
            </a:r>
            <a:r>
              <a:rPr sz="1300" b="0" i="0" dirty="0">
                <a:solidFill>
                  <a:srgbClr val="616161"/>
                </a:solidFill>
                <a:latin typeface="Proxima Nova"/>
              </a:rPr>
              <a:t> </a:t>
            </a:r>
            <a:r>
              <a:rPr sz="1300" b="0" i="0" dirty="0" err="1">
                <a:solidFill>
                  <a:srgbClr val="616161"/>
                </a:solidFill>
                <a:latin typeface="Proxima Nova"/>
              </a:rPr>
              <a:t>keilmuan</a:t>
            </a:r>
            <a:r>
              <a:rPr sz="1300" b="0" i="0" dirty="0">
                <a:solidFill>
                  <a:srgbClr val="616161"/>
                </a:solidFill>
                <a:latin typeface="Proxima Nova"/>
              </a:rPr>
              <a:t> Islam </a:t>
            </a:r>
            <a:r>
              <a:rPr sz="1300" b="0" i="0" dirty="0" err="1">
                <a:solidFill>
                  <a:srgbClr val="616161"/>
                </a:solidFill>
                <a:latin typeface="Proxima Nova"/>
              </a:rPr>
              <a:t>dengan</a:t>
            </a:r>
            <a:r>
              <a:rPr sz="1300" b="0" i="0" dirty="0">
                <a:solidFill>
                  <a:srgbClr val="616161"/>
                </a:solidFill>
                <a:latin typeface="Proxima Nova"/>
              </a:rPr>
              <a:t> </a:t>
            </a:r>
            <a:r>
              <a:rPr sz="1300" b="0" i="0" dirty="0" err="1">
                <a:solidFill>
                  <a:srgbClr val="616161"/>
                </a:solidFill>
                <a:latin typeface="Proxima Nova"/>
              </a:rPr>
              <a:t>riset</a:t>
            </a:r>
            <a:r>
              <a:rPr sz="1300" b="0" i="0" dirty="0">
                <a:solidFill>
                  <a:srgbClr val="616161"/>
                </a:solidFill>
                <a:latin typeface="Proxima Nova"/>
              </a:rPr>
              <a:t> dan </a:t>
            </a:r>
            <a:r>
              <a:rPr sz="1300" b="0" i="0" dirty="0" err="1">
                <a:solidFill>
                  <a:srgbClr val="616161"/>
                </a:solidFill>
                <a:latin typeface="Proxima Nova"/>
              </a:rPr>
              <a:t>teknologi</a:t>
            </a:r>
            <a:r>
              <a:rPr sz="1300" b="0" i="0" dirty="0">
                <a:solidFill>
                  <a:srgbClr val="616161"/>
                </a:solidFill>
                <a:latin typeface="Proxima Nova"/>
              </a:rPr>
              <a:t> modern </a:t>
            </a:r>
            <a:r>
              <a:rPr sz="1300" b="0" i="0" dirty="0" err="1">
                <a:solidFill>
                  <a:srgbClr val="616161"/>
                </a:solidFill>
                <a:latin typeface="Proxima Nova"/>
              </a:rPr>
              <a:t>dalam</a:t>
            </a:r>
            <a:r>
              <a:rPr sz="1300" b="0" i="0" dirty="0">
                <a:solidFill>
                  <a:srgbClr val="616161"/>
                </a:solidFill>
                <a:latin typeface="Proxima Nova"/>
              </a:rPr>
              <a:t> </a:t>
            </a:r>
            <a:r>
              <a:rPr sz="1300" b="0" i="0" dirty="0" err="1">
                <a:solidFill>
                  <a:srgbClr val="616161"/>
                </a:solidFill>
                <a:latin typeface="Proxima Nova"/>
              </a:rPr>
              <a:t>membentuk</a:t>
            </a:r>
            <a:r>
              <a:rPr sz="1300" b="0" i="0" dirty="0">
                <a:solidFill>
                  <a:srgbClr val="616161"/>
                </a:solidFill>
                <a:latin typeface="Proxima Nova"/>
              </a:rPr>
              <a:t> </a:t>
            </a:r>
            <a:r>
              <a:rPr sz="1300" b="0" i="0" dirty="0" err="1">
                <a:solidFill>
                  <a:srgbClr val="616161"/>
                </a:solidFill>
                <a:latin typeface="Proxima Nova"/>
              </a:rPr>
              <a:t>generasi</a:t>
            </a:r>
            <a:r>
              <a:rPr sz="1300" b="0" i="0" dirty="0">
                <a:solidFill>
                  <a:srgbClr val="616161"/>
                </a:solidFill>
                <a:latin typeface="Proxima Nova"/>
              </a:rPr>
              <a:t> </a:t>
            </a:r>
            <a:r>
              <a:rPr sz="1300" b="0" i="0" dirty="0" err="1">
                <a:solidFill>
                  <a:srgbClr val="616161"/>
                </a:solidFill>
                <a:latin typeface="Proxima Nova"/>
              </a:rPr>
              <a:t>pemimpin</a:t>
            </a:r>
            <a:r>
              <a:rPr sz="1300" b="0" i="0" dirty="0">
                <a:solidFill>
                  <a:srgbClr val="616161"/>
                </a:solidFill>
                <a:latin typeface="Proxima Nova"/>
              </a:rPr>
              <a:t> dunia.</a:t>
            </a:r>
          </a:p>
          <a:p>
            <a:pPr marL="228600" lvl="1" indent="-91440" algn="l">
              <a:spcBef>
                <a:spcPts val="1200"/>
              </a:spcBef>
              <a:spcAft>
                <a:spcPts val="0"/>
              </a:spcAft>
              <a:buSzPct val="100000"/>
              <a:buFont typeface="Arial"/>
              <a:buChar char="•"/>
            </a:pPr>
            <a:r>
              <a:rPr sz="1300" b="1" i="0" dirty="0" err="1">
                <a:solidFill>
                  <a:srgbClr val="616161"/>
                </a:solidFill>
                <a:latin typeface="Proxima Nova"/>
              </a:rPr>
              <a:t>Dedikasi</a:t>
            </a:r>
            <a:r>
              <a:rPr sz="1300" b="1" i="0" dirty="0">
                <a:solidFill>
                  <a:srgbClr val="616161"/>
                </a:solidFill>
                <a:latin typeface="Proxima Nova"/>
              </a:rPr>
              <a:t> </a:t>
            </a:r>
            <a:r>
              <a:rPr sz="1300" b="1" i="0" dirty="0" err="1">
                <a:solidFill>
                  <a:srgbClr val="616161"/>
                </a:solidFill>
                <a:latin typeface="Proxima Nova"/>
              </a:rPr>
              <a:t>Kepemimpinan</a:t>
            </a:r>
            <a:r>
              <a:rPr sz="1300" b="1" i="0" dirty="0">
                <a:solidFill>
                  <a:srgbClr val="616161"/>
                </a:solidFill>
                <a:latin typeface="Proxima Nova"/>
              </a:rPr>
              <a:t>:</a:t>
            </a:r>
            <a:r>
              <a:rPr sz="1300" b="0" i="0" dirty="0">
                <a:solidFill>
                  <a:srgbClr val="616161"/>
                </a:solidFill>
                <a:latin typeface="Proxima Nova"/>
              </a:rPr>
              <a:t> </a:t>
            </a:r>
            <a:r>
              <a:rPr sz="1300" b="0" i="0" dirty="0" err="1">
                <a:solidFill>
                  <a:srgbClr val="616161"/>
                </a:solidFill>
                <a:latin typeface="Proxima Nova"/>
              </a:rPr>
              <a:t>Komitmen</a:t>
            </a:r>
            <a:r>
              <a:rPr sz="1300" b="0" i="0" dirty="0">
                <a:solidFill>
                  <a:srgbClr val="616161"/>
                </a:solidFill>
                <a:latin typeface="Proxima Nova"/>
              </a:rPr>
              <a:t> </a:t>
            </a:r>
            <a:r>
              <a:rPr sz="1300" b="0" i="0" dirty="0" err="1">
                <a:solidFill>
                  <a:srgbClr val="616161"/>
                </a:solidFill>
                <a:latin typeface="Proxima Nova"/>
              </a:rPr>
              <a:t>akademik</a:t>
            </a:r>
            <a:r>
              <a:rPr sz="1300" b="0" i="0" dirty="0">
                <a:solidFill>
                  <a:srgbClr val="616161"/>
                </a:solidFill>
                <a:latin typeface="Proxima Nova"/>
              </a:rPr>
              <a:t> dan spiritual </a:t>
            </a:r>
            <a:r>
              <a:rPr sz="1300" b="0" i="0" dirty="0" err="1">
                <a:solidFill>
                  <a:srgbClr val="616161"/>
                </a:solidFill>
                <a:latin typeface="Proxima Nova"/>
              </a:rPr>
              <a:t>dalam</a:t>
            </a:r>
            <a:r>
              <a:rPr sz="1300" b="0" i="0" dirty="0">
                <a:solidFill>
                  <a:srgbClr val="616161"/>
                </a:solidFill>
                <a:latin typeface="Proxima Nova"/>
              </a:rPr>
              <a:t> </a:t>
            </a:r>
            <a:r>
              <a:rPr sz="1300" b="0" i="0" dirty="0" err="1">
                <a:solidFill>
                  <a:srgbClr val="616161"/>
                </a:solidFill>
                <a:latin typeface="Proxima Nova"/>
              </a:rPr>
              <a:t>mengarahkan</a:t>
            </a:r>
            <a:r>
              <a:rPr sz="1300" b="0" i="0" dirty="0">
                <a:solidFill>
                  <a:srgbClr val="616161"/>
                </a:solidFill>
                <a:latin typeface="Proxima Nova"/>
              </a:rPr>
              <a:t> </a:t>
            </a:r>
            <a:r>
              <a:rPr sz="1300" b="0" i="0" dirty="0" err="1">
                <a:solidFill>
                  <a:srgbClr val="616161"/>
                </a:solidFill>
                <a:latin typeface="Proxima Nova"/>
              </a:rPr>
              <a:t>arah</a:t>
            </a:r>
            <a:r>
              <a:rPr sz="1300" b="0" i="0" dirty="0">
                <a:solidFill>
                  <a:srgbClr val="616161"/>
                </a:solidFill>
                <a:latin typeface="Proxima Nova"/>
              </a:rPr>
              <a:t> </a:t>
            </a:r>
            <a:r>
              <a:rPr sz="1300" b="0" i="0" dirty="0" err="1">
                <a:solidFill>
                  <a:srgbClr val="616161"/>
                </a:solidFill>
                <a:latin typeface="Proxima Nova"/>
              </a:rPr>
              <a:t>strategis</a:t>
            </a:r>
            <a:r>
              <a:rPr sz="1300" b="0" i="0" dirty="0">
                <a:solidFill>
                  <a:srgbClr val="616161"/>
                </a:solidFill>
                <a:latin typeface="Proxima Nova"/>
              </a:rPr>
              <a:t> </a:t>
            </a:r>
            <a:r>
              <a:rPr sz="1300" b="0" i="0" dirty="0" err="1">
                <a:solidFill>
                  <a:srgbClr val="616161"/>
                </a:solidFill>
                <a:latin typeface="Proxima Nova"/>
              </a:rPr>
              <a:t>institusi</a:t>
            </a:r>
            <a:r>
              <a:rPr sz="1300" b="0" i="0" dirty="0">
                <a:solidFill>
                  <a:srgbClr val="616161"/>
                </a:solidFill>
                <a:latin typeface="Proxima Nova"/>
              </a:rPr>
              <a:t>.</a:t>
            </a:r>
          </a:p>
        </p:txBody>
      </p:sp>
      <p:sp>
        <p:nvSpPr>
          <p:cNvPr id="10" name="Rectangle 9"/>
          <p:cNvSpPr/>
          <p:nvPr/>
        </p:nvSpPr>
        <p:spPr>
          <a:xfrm>
            <a:off x="4724400" y="1508670"/>
            <a:ext cx="4190999" cy="2757785"/>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724400" y="1508670"/>
            <a:ext cx="4190999" cy="2362200"/>
          </a:xfrm>
          <a:prstGeom prst="rect">
            <a:avLst/>
          </a:prstGeom>
          <a:noFill/>
          <a:ln>
            <a:noFill/>
          </a:ln>
        </p:spPr>
        <p:txBody>
          <a:bodyPr wrap="square" lIns="0" tIns="0" rIns="0" bIns="0" anchor="t">
            <a:spAutoFit/>
          </a:bodyPr>
          <a:lstStyle/>
          <a:p>
            <a:pPr algn="l"/>
            <a:endParaRPr/>
          </a:p>
        </p:txBody>
      </p:sp>
      <p:pic>
        <p:nvPicPr>
          <p:cNvPr id="12" name="Picture 11" descr="tmppa6nez1a.png"/>
          <p:cNvPicPr>
            <a:picLocks noChangeAspect="1"/>
          </p:cNvPicPr>
          <p:nvPr/>
        </p:nvPicPr>
        <p:blipFill>
          <a:blip r:embed="rId3"/>
          <a:stretch>
            <a:fillRect/>
          </a:stretch>
        </p:blipFill>
        <p:spPr>
          <a:xfrm>
            <a:off x="4724400" y="1508670"/>
            <a:ext cx="4190999" cy="2362200"/>
          </a:xfrm>
          <a:prstGeom prst="rect">
            <a:avLst/>
          </a:prstGeom>
        </p:spPr>
      </p:pic>
      <p:sp>
        <p:nvSpPr>
          <p:cNvPr id="13" name="Rectangle 12"/>
          <p:cNvSpPr/>
          <p:nvPr/>
        </p:nvSpPr>
        <p:spPr>
          <a:xfrm>
            <a:off x="4724400" y="3947070"/>
            <a:ext cx="4190999" cy="152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4724400" y="3947070"/>
            <a:ext cx="4190999" cy="152400"/>
          </a:xfrm>
          <a:prstGeom prst="rect">
            <a:avLst/>
          </a:prstGeom>
          <a:noFill/>
          <a:ln>
            <a:noFill/>
          </a:ln>
        </p:spPr>
        <p:txBody>
          <a:bodyPr wrap="square" lIns="0" tIns="0" rIns="0" bIns="0" anchor="t">
            <a:spAutoFit/>
          </a:bodyPr>
          <a:lstStyle/>
          <a:p>
            <a:pPr algn="r">
              <a:spcAft>
                <a:spcPts val="1200"/>
              </a:spcAft>
            </a:pPr>
            <a:r>
              <a:rPr sz="900" b="0" i="0">
                <a:solidFill>
                  <a:srgbClr val="616161"/>
                </a:solidFill>
                <a:latin typeface="Proxima Nova"/>
              </a:rPr>
              <a:t>Photo by Mahmood Ali on Unsplash</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Visi &amp; Misi UIN Ar-Raniry</a:t>
            </a:r>
          </a:p>
        </p:txBody>
      </p:sp>
      <p:sp>
        <p:nvSpPr>
          <p:cNvPr id="4" name="Subtitle 3"/>
          <p:cNvSpPr>
            <a:spLocks noGrp="1"/>
          </p:cNvSpPr>
          <p:nvPr>
            <p:ph type="subTitle" idx="13"/>
          </p:nvPr>
        </p:nvSpPr>
        <p:spPr/>
        <p:txBody>
          <a:bodyPr>
            <a:normAutofit/>
          </a:bodyPr>
          <a:lstStyle/>
          <a:p>
            <a:r>
              <a:t>Pijakan Strategis Menuju Keunggulan Global</a:t>
            </a:r>
          </a:p>
        </p:txBody>
      </p:sp>
      <p:sp>
        <p:nvSpPr>
          <p:cNvPr id="5" name="Rectangle 4"/>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sz="1300" b="0" i="0">
                <a:solidFill>
                  <a:srgbClr val="616161"/>
                </a:solidFill>
                <a:latin typeface="Proxima Nova"/>
              </a:defRPr>
            </a:pPr>
            <a:endParaRPr/>
          </a:p>
        </p:txBody>
      </p:sp>
      <p:sp>
        <p:nvSpPr>
          <p:cNvPr id="7" name="Rectangle 6"/>
          <p:cNvSpPr/>
          <p:nvPr/>
        </p:nvSpPr>
        <p:spPr>
          <a:xfrm>
            <a:off x="228600" y="1508670"/>
            <a:ext cx="8686800" cy="2963465"/>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228600" y="1508670"/>
            <a:ext cx="4190999" cy="2963465"/>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228600" y="1508670"/>
            <a:ext cx="4190999" cy="2963465"/>
          </a:xfrm>
          <a:prstGeom prst="rect">
            <a:avLst/>
          </a:prstGeom>
          <a:noFill/>
          <a:ln>
            <a:noFill/>
          </a:ln>
        </p:spPr>
        <p:txBody>
          <a:bodyPr wrap="square" lIns="190500" tIns="0" rIns="0" bIns="190500" anchor="t">
            <a:spAutoFit/>
          </a:bodyPr>
          <a:lstStyle/>
          <a:p>
            <a:pPr marL="228600" indent="-91440" algn="l">
              <a:spcBef>
                <a:spcPts val="0"/>
              </a:spcBef>
              <a:spcAft>
                <a:spcPts val="800"/>
              </a:spcAft>
              <a:buSzPct val="100000"/>
              <a:buFont typeface="Arial"/>
              <a:buChar char="•"/>
            </a:pPr>
            <a:r>
              <a:rPr sz="1300" b="1" i="0">
                <a:solidFill>
                  <a:srgbClr val="616161"/>
                </a:solidFill>
                <a:latin typeface="Proxima Nova"/>
              </a:rPr>
              <a:t>Visi Global Inklusif:</a:t>
            </a:r>
            <a:r>
              <a:rPr sz="1300" b="0" i="0">
                <a:solidFill>
                  <a:srgbClr val="616161"/>
                </a:solidFill>
                <a:latin typeface="Proxima Nova"/>
              </a:rPr>
              <a:t> Menjadi perguruan tinggi inovatif yang diakui dunia atas keunggulan pendidikan, riset, dan pengabdian masyarakat berbasis Islam dan sains.</a:t>
            </a:r>
          </a:p>
          <a:p>
            <a:pPr marL="228600" lvl="1" indent="-91440" algn="l">
              <a:spcBef>
                <a:spcPts val="1200"/>
              </a:spcBef>
              <a:spcAft>
                <a:spcPts val="0"/>
              </a:spcAft>
              <a:buSzPct val="100000"/>
              <a:buFont typeface="Arial"/>
              <a:buChar char="•"/>
            </a:pPr>
            <a:r>
              <a:rPr sz="1300" b="1" i="0">
                <a:solidFill>
                  <a:srgbClr val="616161"/>
                </a:solidFill>
                <a:latin typeface="Proxima Nova"/>
              </a:rPr>
              <a:t>Misi Pendidikan Holistik:</a:t>
            </a:r>
            <a:r>
              <a:rPr sz="1300" b="0" i="0">
                <a:solidFill>
                  <a:srgbClr val="616161"/>
                </a:solidFill>
                <a:latin typeface="Proxima Nova"/>
              </a:rPr>
              <a:t> Mengintegrasikan nilai Islam dengan pengetahuan modern, membina karakter, kepemimpinan, serta wawasan global pada setiap lulusan.</a:t>
            </a:r>
          </a:p>
          <a:p>
            <a:pPr marL="228600" lvl="1" indent="-91440" algn="l">
              <a:spcBef>
                <a:spcPts val="1200"/>
              </a:spcBef>
              <a:spcAft>
                <a:spcPts val="0"/>
              </a:spcAft>
              <a:buSzPct val="100000"/>
              <a:buFont typeface="Arial"/>
              <a:buChar char="•"/>
            </a:pPr>
            <a:r>
              <a:rPr sz="1300" b="1" i="0">
                <a:solidFill>
                  <a:srgbClr val="616161"/>
                </a:solidFill>
                <a:latin typeface="Proxima Nova"/>
              </a:rPr>
              <a:t>Transformasi dan Dampak:</a:t>
            </a:r>
            <a:r>
              <a:rPr sz="1300" b="0" i="0">
                <a:solidFill>
                  <a:srgbClr val="616161"/>
                </a:solidFill>
                <a:latin typeface="Proxima Nova"/>
              </a:rPr>
              <a:t> Mewujudkan kontribusi nyata dalam keadilan sosial, keberlanjutan, dan pengembangan masyarakat melalui riset dan kemitraan strategis.</a:t>
            </a:r>
          </a:p>
        </p:txBody>
      </p:sp>
      <p:sp>
        <p:nvSpPr>
          <p:cNvPr id="10" name="Rectangle 9"/>
          <p:cNvSpPr/>
          <p:nvPr/>
        </p:nvSpPr>
        <p:spPr>
          <a:xfrm>
            <a:off x="4724400" y="1508670"/>
            <a:ext cx="4190999" cy="2963465"/>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724400" y="1508670"/>
            <a:ext cx="4190999" cy="2362200"/>
          </a:xfrm>
          <a:prstGeom prst="rect">
            <a:avLst/>
          </a:prstGeom>
          <a:noFill/>
          <a:ln>
            <a:noFill/>
          </a:ln>
        </p:spPr>
        <p:txBody>
          <a:bodyPr wrap="square" lIns="0" tIns="0" rIns="0" bIns="0" anchor="t">
            <a:spAutoFit/>
          </a:bodyPr>
          <a:lstStyle/>
          <a:p>
            <a:pPr algn="l"/>
            <a:endParaRPr/>
          </a:p>
        </p:txBody>
      </p:sp>
      <p:pic>
        <p:nvPicPr>
          <p:cNvPr id="12" name="Picture 11" descr="tmp9m373syi.png"/>
          <p:cNvPicPr>
            <a:picLocks noChangeAspect="1"/>
          </p:cNvPicPr>
          <p:nvPr/>
        </p:nvPicPr>
        <p:blipFill>
          <a:blip r:embed="rId3"/>
          <a:stretch>
            <a:fillRect/>
          </a:stretch>
        </p:blipFill>
        <p:spPr>
          <a:xfrm>
            <a:off x="4724400" y="1508670"/>
            <a:ext cx="4190999" cy="2362200"/>
          </a:xfrm>
          <a:prstGeom prst="rect">
            <a:avLst/>
          </a:prstGeom>
        </p:spPr>
      </p:pic>
      <p:sp>
        <p:nvSpPr>
          <p:cNvPr id="13" name="Rectangle 12"/>
          <p:cNvSpPr/>
          <p:nvPr/>
        </p:nvSpPr>
        <p:spPr>
          <a:xfrm>
            <a:off x="4724400" y="3947070"/>
            <a:ext cx="4190999" cy="152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4724400" y="3947070"/>
            <a:ext cx="4190999" cy="152400"/>
          </a:xfrm>
          <a:prstGeom prst="rect">
            <a:avLst/>
          </a:prstGeom>
          <a:noFill/>
          <a:ln>
            <a:noFill/>
          </a:ln>
        </p:spPr>
        <p:txBody>
          <a:bodyPr wrap="square" lIns="0" tIns="0" rIns="0" bIns="0" anchor="t">
            <a:spAutoFit/>
          </a:bodyPr>
          <a:lstStyle/>
          <a:p>
            <a:pPr algn="r">
              <a:spcAft>
                <a:spcPts val="1200"/>
              </a:spcAft>
            </a:pPr>
            <a:r>
              <a:rPr sz="900" b="0" i="0">
                <a:solidFill>
                  <a:srgbClr val="616161"/>
                </a:solidFill>
                <a:latin typeface="Proxima Nova"/>
              </a:rPr>
              <a:t>Photo by Artur Aldyrkhanov on Unsplash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Strategi Menuju QS Top 500</a:t>
            </a:r>
          </a:p>
        </p:txBody>
      </p:sp>
      <p:sp>
        <p:nvSpPr>
          <p:cNvPr id="4" name="Subtitle 3"/>
          <p:cNvSpPr>
            <a:spLocks noGrp="1"/>
          </p:cNvSpPr>
          <p:nvPr>
            <p:ph type="subTitle" idx="13"/>
          </p:nvPr>
        </p:nvSpPr>
        <p:spPr/>
        <p:txBody>
          <a:bodyPr>
            <a:normAutofit/>
          </a:bodyPr>
          <a:lstStyle/>
          <a:p>
            <a:r>
              <a:t>Roadmap Transformasi Menuju Universitas Kelas Dunia</a:t>
            </a:r>
          </a:p>
        </p:txBody>
      </p:sp>
      <p:sp>
        <p:nvSpPr>
          <p:cNvPr id="5" name="Rectangle 4"/>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sz="1300" b="0" i="0">
                <a:solidFill>
                  <a:srgbClr val="616161"/>
                </a:solidFill>
                <a:latin typeface="Proxima Nova"/>
              </a:defRPr>
            </a:pPr>
            <a:endParaRPr/>
          </a:p>
        </p:txBody>
      </p:sp>
      <p:sp>
        <p:nvSpPr>
          <p:cNvPr id="7" name="Rectangle 6"/>
          <p:cNvSpPr/>
          <p:nvPr/>
        </p:nvSpPr>
        <p:spPr>
          <a:xfrm>
            <a:off x="228600" y="1508670"/>
            <a:ext cx="8686800" cy="2590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228600" y="1508670"/>
            <a:ext cx="4190999" cy="2590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228600" y="1508670"/>
            <a:ext cx="4190999" cy="2346424"/>
          </a:xfrm>
          <a:prstGeom prst="rect">
            <a:avLst/>
          </a:prstGeom>
          <a:noFill/>
          <a:ln>
            <a:noFill/>
          </a:ln>
        </p:spPr>
        <p:txBody>
          <a:bodyPr wrap="square" lIns="190500" tIns="0" rIns="0" bIns="190500" anchor="t">
            <a:spAutoFit/>
          </a:bodyPr>
          <a:lstStyle/>
          <a:p>
            <a:pPr marL="228600" indent="-91440" algn="l">
              <a:spcBef>
                <a:spcPts val="0"/>
              </a:spcBef>
              <a:spcAft>
                <a:spcPts val="800"/>
              </a:spcAft>
              <a:buSzPct val="100000"/>
              <a:buFont typeface="Arial"/>
              <a:buChar char="•"/>
            </a:pPr>
            <a:r>
              <a:rPr sz="1300" b="1" i="0">
                <a:solidFill>
                  <a:srgbClr val="616161"/>
                </a:solidFill>
                <a:latin typeface="Proxima Nova"/>
              </a:rPr>
              <a:t>Indikator Strategis QS:</a:t>
            </a:r>
            <a:r>
              <a:rPr sz="1300" b="0" i="0">
                <a:solidFill>
                  <a:srgbClr val="616161"/>
                </a:solidFill>
                <a:latin typeface="Proxima Nova"/>
              </a:rPr>
              <a:t> Fokus pada reputasi akademik, rasio dosen-mahasiswa, sitasi per fakultas, dan reputasi pemberi kerja.</a:t>
            </a:r>
          </a:p>
          <a:p>
            <a:pPr marL="228600" lvl="1" indent="-91440" algn="l">
              <a:spcBef>
                <a:spcPts val="1200"/>
              </a:spcBef>
              <a:spcAft>
                <a:spcPts val="0"/>
              </a:spcAft>
              <a:buSzPct val="100000"/>
              <a:buFont typeface="Arial"/>
              <a:buChar char="•"/>
            </a:pPr>
            <a:r>
              <a:rPr sz="1300" b="1" i="0">
                <a:solidFill>
                  <a:srgbClr val="616161"/>
                </a:solidFill>
                <a:latin typeface="Proxima Nova"/>
              </a:rPr>
              <a:t>Transformasi Struktural:</a:t>
            </a:r>
            <a:r>
              <a:rPr sz="1300" b="0" i="0">
                <a:solidFill>
                  <a:srgbClr val="616161"/>
                </a:solidFill>
                <a:latin typeface="Proxima Nova"/>
              </a:rPr>
              <a:t> Investasi pada infrastruktur canggih, dosen internasional, dan sistem penjaminan mutu berstandar global.</a:t>
            </a:r>
          </a:p>
          <a:p>
            <a:pPr marL="228600" lvl="1" indent="-91440" algn="l">
              <a:spcBef>
                <a:spcPts val="1200"/>
              </a:spcBef>
              <a:spcAft>
                <a:spcPts val="0"/>
              </a:spcAft>
              <a:buSzPct val="100000"/>
              <a:buFont typeface="Arial"/>
              <a:buChar char="•"/>
            </a:pPr>
            <a:r>
              <a:rPr sz="1300" b="1" i="0">
                <a:solidFill>
                  <a:srgbClr val="616161"/>
                </a:solidFill>
                <a:latin typeface="Proxima Nova"/>
              </a:rPr>
              <a:t>Kolaborasi Global:</a:t>
            </a:r>
            <a:r>
              <a:rPr sz="1300" b="0" i="0">
                <a:solidFill>
                  <a:srgbClr val="616161"/>
                </a:solidFill>
                <a:latin typeface="Proxima Nova"/>
              </a:rPr>
              <a:t> Kemitraan dengan universitas elite dunia dan jejaring riset untuk meningkatkan visibilitas dan reputasi.</a:t>
            </a:r>
          </a:p>
        </p:txBody>
      </p:sp>
      <p:sp>
        <p:nvSpPr>
          <p:cNvPr id="10" name="Rectangle 9"/>
          <p:cNvSpPr/>
          <p:nvPr/>
        </p:nvSpPr>
        <p:spPr>
          <a:xfrm>
            <a:off x="4724400" y="1508670"/>
            <a:ext cx="4190999" cy="2590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724400" y="1508670"/>
            <a:ext cx="4190999" cy="2362200"/>
          </a:xfrm>
          <a:prstGeom prst="rect">
            <a:avLst/>
          </a:prstGeom>
          <a:noFill/>
          <a:ln>
            <a:noFill/>
          </a:ln>
        </p:spPr>
        <p:txBody>
          <a:bodyPr wrap="square" lIns="0" tIns="0" rIns="0" bIns="0" anchor="t">
            <a:spAutoFit/>
          </a:bodyPr>
          <a:lstStyle/>
          <a:p>
            <a:pPr algn="l"/>
            <a:endParaRPr/>
          </a:p>
        </p:txBody>
      </p:sp>
      <p:pic>
        <p:nvPicPr>
          <p:cNvPr id="12" name="Picture 11" descr="tmphvrzxhyu.png"/>
          <p:cNvPicPr>
            <a:picLocks noChangeAspect="1"/>
          </p:cNvPicPr>
          <p:nvPr/>
        </p:nvPicPr>
        <p:blipFill>
          <a:blip r:embed="rId3"/>
          <a:stretch>
            <a:fillRect/>
          </a:stretch>
        </p:blipFill>
        <p:spPr>
          <a:xfrm>
            <a:off x="4724400" y="1508670"/>
            <a:ext cx="4190999" cy="2362200"/>
          </a:xfrm>
          <a:prstGeom prst="rect">
            <a:avLst/>
          </a:prstGeom>
        </p:spPr>
      </p:pic>
      <p:sp>
        <p:nvSpPr>
          <p:cNvPr id="13" name="Rectangle 12"/>
          <p:cNvSpPr/>
          <p:nvPr/>
        </p:nvSpPr>
        <p:spPr>
          <a:xfrm>
            <a:off x="4724400" y="3947070"/>
            <a:ext cx="4190999" cy="152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4724400" y="3947070"/>
            <a:ext cx="4190999" cy="152400"/>
          </a:xfrm>
          <a:prstGeom prst="rect">
            <a:avLst/>
          </a:prstGeom>
          <a:noFill/>
          <a:ln>
            <a:noFill/>
          </a:ln>
        </p:spPr>
        <p:txBody>
          <a:bodyPr wrap="square" lIns="0" tIns="0" rIns="0" bIns="0" anchor="t">
            <a:spAutoFit/>
          </a:bodyPr>
          <a:lstStyle/>
          <a:p>
            <a:pPr algn="r">
              <a:spcAft>
                <a:spcPts val="1200"/>
              </a:spcAft>
            </a:pPr>
            <a:r>
              <a:rPr sz="900" b="0" i="0">
                <a:solidFill>
                  <a:srgbClr val="616161"/>
                </a:solidFill>
                <a:latin typeface="Proxima Nova"/>
              </a:rPr>
              <a:t>Photo by Sergio Sala on Unsplash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Reputasi Akademik: Pilar Citra Global</a:t>
            </a:r>
          </a:p>
        </p:txBody>
      </p:sp>
      <p:sp>
        <p:nvSpPr>
          <p:cNvPr id="4" name="Subtitle 3"/>
          <p:cNvSpPr>
            <a:spLocks noGrp="1"/>
          </p:cNvSpPr>
          <p:nvPr>
            <p:ph type="subTitle" idx="13"/>
          </p:nvPr>
        </p:nvSpPr>
        <p:spPr/>
        <p:txBody>
          <a:bodyPr>
            <a:normAutofit/>
          </a:bodyPr>
          <a:lstStyle/>
          <a:p>
            <a:r>
              <a:t>Bangunan Strategis Menuju Legitimasi Internasional</a:t>
            </a:r>
          </a:p>
        </p:txBody>
      </p:sp>
      <p:sp>
        <p:nvSpPr>
          <p:cNvPr id="5" name="Rectangle 4"/>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sz="1300" b="0" i="0">
                <a:solidFill>
                  <a:srgbClr val="616161"/>
                </a:solidFill>
                <a:latin typeface="Proxima Nova"/>
              </a:defRPr>
            </a:pPr>
            <a:endParaRPr/>
          </a:p>
        </p:txBody>
      </p:sp>
      <p:sp>
        <p:nvSpPr>
          <p:cNvPr id="7" name="Rectangle 6"/>
          <p:cNvSpPr/>
          <p:nvPr/>
        </p:nvSpPr>
        <p:spPr>
          <a:xfrm>
            <a:off x="228600" y="1508670"/>
            <a:ext cx="8686800" cy="2590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228600" y="1508670"/>
            <a:ext cx="4190999" cy="2590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228600" y="1508670"/>
            <a:ext cx="4190999" cy="2346424"/>
          </a:xfrm>
          <a:prstGeom prst="rect">
            <a:avLst/>
          </a:prstGeom>
          <a:noFill/>
          <a:ln>
            <a:noFill/>
          </a:ln>
        </p:spPr>
        <p:txBody>
          <a:bodyPr wrap="square" lIns="190500" tIns="0" rIns="0" bIns="190500" anchor="t">
            <a:spAutoFit/>
          </a:bodyPr>
          <a:lstStyle/>
          <a:p>
            <a:pPr marL="228600" indent="-91440" algn="l">
              <a:spcBef>
                <a:spcPts val="0"/>
              </a:spcBef>
              <a:spcAft>
                <a:spcPts val="800"/>
              </a:spcAft>
              <a:buSzPct val="100000"/>
              <a:buFont typeface="Arial"/>
              <a:buChar char="•"/>
            </a:pPr>
            <a:r>
              <a:rPr sz="1300" b="1" i="0">
                <a:solidFill>
                  <a:srgbClr val="616161"/>
                </a:solidFill>
                <a:latin typeface="Proxima Nova"/>
              </a:rPr>
              <a:t>Indikator QS Akademik:</a:t>
            </a:r>
            <a:r>
              <a:rPr sz="1300" b="0" i="0">
                <a:solidFill>
                  <a:srgbClr val="616161"/>
                </a:solidFill>
                <a:latin typeface="Proxima Nova"/>
              </a:rPr>
              <a:t> Didasarkan pada reputasi sejawat, kualitas riset, keberhasilan alumni, dan penghargaan akademis global.</a:t>
            </a:r>
          </a:p>
          <a:p>
            <a:pPr marL="228600" lvl="1" indent="-91440" algn="l">
              <a:spcBef>
                <a:spcPts val="1200"/>
              </a:spcBef>
              <a:spcAft>
                <a:spcPts val="0"/>
              </a:spcAft>
              <a:buSzPct val="100000"/>
              <a:buFont typeface="Arial"/>
              <a:buChar char="•"/>
            </a:pPr>
            <a:r>
              <a:rPr sz="1300" b="1" i="0">
                <a:solidFill>
                  <a:srgbClr val="616161"/>
                </a:solidFill>
                <a:latin typeface="Proxima Nova"/>
              </a:rPr>
              <a:t>Produktivitas Riset Tinggi:</a:t>
            </a:r>
            <a:r>
              <a:rPr sz="1300" b="0" i="0">
                <a:solidFill>
                  <a:srgbClr val="616161"/>
                </a:solidFill>
                <a:latin typeface="Proxima Nova"/>
              </a:rPr>
              <a:t> Publikasi pada jurnal bereputasi dan kutipan tinggi menjadi dasar pengakuan akademik dunia.</a:t>
            </a:r>
          </a:p>
          <a:p>
            <a:pPr marL="228600" lvl="1" indent="-91440" algn="l">
              <a:spcBef>
                <a:spcPts val="1200"/>
              </a:spcBef>
              <a:spcAft>
                <a:spcPts val="0"/>
              </a:spcAft>
              <a:buSzPct val="100000"/>
              <a:buFont typeface="Arial"/>
              <a:buChar char="•"/>
            </a:pPr>
            <a:r>
              <a:rPr sz="1300" b="1" i="0">
                <a:solidFill>
                  <a:srgbClr val="616161"/>
                </a:solidFill>
                <a:latin typeface="Proxima Nova"/>
              </a:rPr>
              <a:t>Kiprah Alumni dan Dosen:</a:t>
            </a:r>
            <a:r>
              <a:rPr sz="1300" b="0" i="0">
                <a:solidFill>
                  <a:srgbClr val="616161"/>
                </a:solidFill>
                <a:latin typeface="Proxima Nova"/>
              </a:rPr>
              <a:t> Alumni sukses dan dosen berprestasi meningkatkan visibilitas dan daya tarik institusi di mata global.</a:t>
            </a:r>
          </a:p>
        </p:txBody>
      </p:sp>
      <p:sp>
        <p:nvSpPr>
          <p:cNvPr id="10" name="Rectangle 9"/>
          <p:cNvSpPr/>
          <p:nvPr/>
        </p:nvSpPr>
        <p:spPr>
          <a:xfrm>
            <a:off x="4724400" y="1508670"/>
            <a:ext cx="4190999" cy="2590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724400" y="1508670"/>
            <a:ext cx="4190999" cy="2362200"/>
          </a:xfrm>
          <a:prstGeom prst="rect">
            <a:avLst/>
          </a:prstGeom>
          <a:noFill/>
          <a:ln>
            <a:noFill/>
          </a:ln>
        </p:spPr>
        <p:txBody>
          <a:bodyPr wrap="square" lIns="0" tIns="0" rIns="0" bIns="0" anchor="t">
            <a:spAutoFit/>
          </a:bodyPr>
          <a:lstStyle/>
          <a:p>
            <a:pPr algn="l"/>
            <a:endParaRPr/>
          </a:p>
        </p:txBody>
      </p:sp>
      <p:pic>
        <p:nvPicPr>
          <p:cNvPr id="12" name="Picture 11" descr="tmpyfs03jqc.png"/>
          <p:cNvPicPr>
            <a:picLocks noChangeAspect="1"/>
          </p:cNvPicPr>
          <p:nvPr/>
        </p:nvPicPr>
        <p:blipFill>
          <a:blip r:embed="rId3"/>
          <a:stretch>
            <a:fillRect/>
          </a:stretch>
        </p:blipFill>
        <p:spPr>
          <a:xfrm>
            <a:off x="4724400" y="1508670"/>
            <a:ext cx="4190999" cy="2362200"/>
          </a:xfrm>
          <a:prstGeom prst="rect">
            <a:avLst/>
          </a:prstGeom>
        </p:spPr>
      </p:pic>
      <p:sp>
        <p:nvSpPr>
          <p:cNvPr id="13" name="Rectangle 12"/>
          <p:cNvSpPr/>
          <p:nvPr/>
        </p:nvSpPr>
        <p:spPr>
          <a:xfrm>
            <a:off x="4724400" y="3947070"/>
            <a:ext cx="4190999" cy="152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4724400" y="3947070"/>
            <a:ext cx="4190999" cy="152400"/>
          </a:xfrm>
          <a:prstGeom prst="rect">
            <a:avLst/>
          </a:prstGeom>
          <a:noFill/>
          <a:ln>
            <a:noFill/>
          </a:ln>
        </p:spPr>
        <p:txBody>
          <a:bodyPr wrap="square" lIns="0" tIns="0" rIns="0" bIns="0" anchor="t">
            <a:spAutoFit/>
          </a:bodyPr>
          <a:lstStyle/>
          <a:p>
            <a:pPr algn="r">
              <a:spcAft>
                <a:spcPts val="1200"/>
              </a:spcAft>
            </a:pPr>
            <a:r>
              <a:rPr sz="900" b="0" i="0">
                <a:solidFill>
                  <a:srgbClr val="616161"/>
                </a:solidFill>
                <a:latin typeface="Proxima Nova"/>
              </a:rPr>
              <a:t>Photo by Fernando @cferdophotography on Unsplash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Inovasi Riset dan Dukungan Fakultas</a:t>
            </a:r>
          </a:p>
        </p:txBody>
      </p:sp>
      <p:sp>
        <p:nvSpPr>
          <p:cNvPr id="4" name="Subtitle 3"/>
          <p:cNvSpPr>
            <a:spLocks noGrp="1"/>
          </p:cNvSpPr>
          <p:nvPr>
            <p:ph type="subTitle" idx="13"/>
          </p:nvPr>
        </p:nvSpPr>
        <p:spPr/>
        <p:txBody>
          <a:bodyPr>
            <a:normAutofit/>
          </a:bodyPr>
          <a:lstStyle/>
          <a:p>
            <a:r>
              <a:t>Katalis Transformasi Menuju Kampus Riset Global</a:t>
            </a:r>
          </a:p>
        </p:txBody>
      </p:sp>
      <p:sp>
        <p:nvSpPr>
          <p:cNvPr id="5" name="Rectangle 4"/>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sz="1300" b="0" i="0">
                <a:solidFill>
                  <a:srgbClr val="616161"/>
                </a:solidFill>
                <a:latin typeface="Proxima Nova"/>
              </a:defRPr>
            </a:pPr>
            <a:endParaRPr/>
          </a:p>
        </p:txBody>
      </p:sp>
      <p:sp>
        <p:nvSpPr>
          <p:cNvPr id="7" name="Rectangle 6"/>
          <p:cNvSpPr/>
          <p:nvPr/>
        </p:nvSpPr>
        <p:spPr>
          <a:xfrm>
            <a:off x="228600" y="1508670"/>
            <a:ext cx="8686800" cy="2757785"/>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228600" y="1508670"/>
            <a:ext cx="4190999" cy="2757785"/>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228600" y="1508670"/>
            <a:ext cx="4190999" cy="2757785"/>
          </a:xfrm>
          <a:prstGeom prst="rect">
            <a:avLst/>
          </a:prstGeom>
          <a:noFill/>
          <a:ln>
            <a:noFill/>
          </a:ln>
        </p:spPr>
        <p:txBody>
          <a:bodyPr wrap="square" lIns="190500" tIns="0" rIns="0" bIns="190500" anchor="t">
            <a:spAutoFit/>
          </a:bodyPr>
          <a:lstStyle/>
          <a:p>
            <a:pPr marL="228600" indent="-91440" algn="l">
              <a:spcBef>
                <a:spcPts val="0"/>
              </a:spcBef>
              <a:spcAft>
                <a:spcPts val="800"/>
              </a:spcAft>
              <a:buSzPct val="100000"/>
              <a:buFont typeface="Arial"/>
              <a:buChar char="•"/>
            </a:pPr>
            <a:r>
              <a:rPr sz="1300" b="1" i="0">
                <a:solidFill>
                  <a:srgbClr val="616161"/>
                </a:solidFill>
                <a:latin typeface="Proxima Nova"/>
              </a:rPr>
              <a:t>Infrastruktur Penelitian Modern:</a:t>
            </a:r>
            <a:r>
              <a:rPr sz="1300" b="0" i="0">
                <a:solidFill>
                  <a:srgbClr val="616161"/>
                </a:solidFill>
                <a:latin typeface="Proxima Nova"/>
              </a:rPr>
              <a:t> Investasi dalam laboratorium canggih dan fasilitas riset multidisipliner untuk mendukung penemuan inovatif.</a:t>
            </a:r>
          </a:p>
          <a:p>
            <a:pPr marL="228600" lvl="1" indent="-91440" algn="l">
              <a:spcBef>
                <a:spcPts val="1200"/>
              </a:spcBef>
              <a:spcAft>
                <a:spcPts val="0"/>
              </a:spcAft>
              <a:buSzPct val="100000"/>
              <a:buFont typeface="Arial"/>
              <a:buChar char="•"/>
            </a:pPr>
            <a:r>
              <a:rPr sz="1300" b="1" i="0">
                <a:solidFill>
                  <a:srgbClr val="616161"/>
                </a:solidFill>
                <a:latin typeface="Proxima Nova"/>
              </a:rPr>
              <a:t>Fasilitasi Hibah dan Kolaborasi:</a:t>
            </a:r>
            <a:r>
              <a:rPr sz="1300" b="0" i="0">
                <a:solidFill>
                  <a:srgbClr val="616161"/>
                </a:solidFill>
                <a:latin typeface="Proxima Nova"/>
              </a:rPr>
              <a:t> Dukungan terhadap peneliti dalam pengajuan hibah nasional dan internasional serta pembentukan tim riset kolaboratif.</a:t>
            </a:r>
          </a:p>
          <a:p>
            <a:pPr marL="228600" lvl="1" indent="-91440" algn="l">
              <a:spcBef>
                <a:spcPts val="1200"/>
              </a:spcBef>
              <a:spcAft>
                <a:spcPts val="0"/>
              </a:spcAft>
              <a:buSzPct val="100000"/>
              <a:buFont typeface="Arial"/>
              <a:buChar char="•"/>
            </a:pPr>
            <a:r>
              <a:rPr sz="1300" b="1" i="0">
                <a:solidFill>
                  <a:srgbClr val="616161"/>
                </a:solidFill>
                <a:latin typeface="Proxima Nova"/>
              </a:rPr>
              <a:t>Ekosistem Interdisipliner:</a:t>
            </a:r>
            <a:r>
              <a:rPr sz="1300" b="0" i="0">
                <a:solidFill>
                  <a:srgbClr val="616161"/>
                </a:solidFill>
                <a:latin typeface="Proxima Nova"/>
              </a:rPr>
              <a:t> Penguatan budaya akademik lintas bidang yang mendorong eksplorasi ide inovatif dan aplikasi dunia nyata.</a:t>
            </a:r>
          </a:p>
        </p:txBody>
      </p:sp>
      <p:sp>
        <p:nvSpPr>
          <p:cNvPr id="10" name="Rectangle 9"/>
          <p:cNvSpPr/>
          <p:nvPr/>
        </p:nvSpPr>
        <p:spPr>
          <a:xfrm>
            <a:off x="4724400" y="1508670"/>
            <a:ext cx="4190999" cy="2757785"/>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724400" y="1508670"/>
            <a:ext cx="4190999" cy="2362200"/>
          </a:xfrm>
          <a:prstGeom prst="rect">
            <a:avLst/>
          </a:prstGeom>
          <a:noFill/>
          <a:ln>
            <a:noFill/>
          </a:ln>
        </p:spPr>
        <p:txBody>
          <a:bodyPr wrap="square" lIns="0" tIns="0" rIns="0" bIns="0" anchor="t">
            <a:spAutoFit/>
          </a:bodyPr>
          <a:lstStyle/>
          <a:p>
            <a:pPr algn="l"/>
            <a:endParaRPr/>
          </a:p>
        </p:txBody>
      </p:sp>
      <p:pic>
        <p:nvPicPr>
          <p:cNvPr id="12" name="Picture 11" descr="tmpwog3ab9n.png"/>
          <p:cNvPicPr>
            <a:picLocks noChangeAspect="1"/>
          </p:cNvPicPr>
          <p:nvPr/>
        </p:nvPicPr>
        <p:blipFill>
          <a:blip r:embed="rId3"/>
          <a:stretch>
            <a:fillRect/>
          </a:stretch>
        </p:blipFill>
        <p:spPr>
          <a:xfrm>
            <a:off x="4724400" y="1508670"/>
            <a:ext cx="4190999" cy="2362200"/>
          </a:xfrm>
          <a:prstGeom prst="rect">
            <a:avLst/>
          </a:prstGeom>
        </p:spPr>
      </p:pic>
      <p:sp>
        <p:nvSpPr>
          <p:cNvPr id="13" name="Rectangle 12"/>
          <p:cNvSpPr/>
          <p:nvPr/>
        </p:nvSpPr>
        <p:spPr>
          <a:xfrm>
            <a:off x="4724400" y="3947070"/>
            <a:ext cx="4190999" cy="152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4724400" y="3947070"/>
            <a:ext cx="4190999" cy="152400"/>
          </a:xfrm>
          <a:prstGeom prst="rect">
            <a:avLst/>
          </a:prstGeom>
          <a:noFill/>
          <a:ln>
            <a:noFill/>
          </a:ln>
        </p:spPr>
        <p:txBody>
          <a:bodyPr wrap="square" lIns="0" tIns="0" rIns="0" bIns="0" anchor="t">
            <a:spAutoFit/>
          </a:bodyPr>
          <a:lstStyle/>
          <a:p>
            <a:pPr algn="r">
              <a:spcAft>
                <a:spcPts val="1200"/>
              </a:spcAft>
            </a:pPr>
            <a:r>
              <a:rPr sz="900" b="0" i="0">
                <a:solidFill>
                  <a:srgbClr val="616161"/>
                </a:solidFill>
                <a:latin typeface="Proxima Nova"/>
              </a:rPr>
              <a:t>Photo by Stella Jacob on Unsplash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Internasionalisasi dan Keterlibatan Global</a:t>
            </a:r>
          </a:p>
        </p:txBody>
      </p:sp>
      <p:sp>
        <p:nvSpPr>
          <p:cNvPr id="4" name="Subtitle 3"/>
          <p:cNvSpPr>
            <a:spLocks noGrp="1"/>
          </p:cNvSpPr>
          <p:nvPr>
            <p:ph type="subTitle" idx="13"/>
          </p:nvPr>
        </p:nvSpPr>
        <p:spPr/>
        <p:txBody>
          <a:bodyPr>
            <a:normAutofit/>
          </a:bodyPr>
          <a:lstStyle/>
          <a:p>
            <a:r>
              <a:t>Jembatan Menuju Reputasi Akademik Dunia</a:t>
            </a:r>
          </a:p>
        </p:txBody>
      </p:sp>
      <p:sp>
        <p:nvSpPr>
          <p:cNvPr id="5" name="Rectangle 4"/>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sz="1300" b="0" i="0">
                <a:solidFill>
                  <a:srgbClr val="616161"/>
                </a:solidFill>
                <a:latin typeface="Proxima Nova"/>
              </a:defRPr>
            </a:pPr>
            <a:endParaRPr/>
          </a:p>
        </p:txBody>
      </p:sp>
      <p:sp>
        <p:nvSpPr>
          <p:cNvPr id="7" name="Rectangle 6"/>
          <p:cNvSpPr/>
          <p:nvPr/>
        </p:nvSpPr>
        <p:spPr>
          <a:xfrm>
            <a:off x="228600" y="1508670"/>
            <a:ext cx="8686800" cy="2590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228600" y="1508670"/>
            <a:ext cx="4190999" cy="2590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228600" y="1508670"/>
            <a:ext cx="4190999" cy="2346424"/>
          </a:xfrm>
          <a:prstGeom prst="rect">
            <a:avLst/>
          </a:prstGeom>
          <a:noFill/>
          <a:ln>
            <a:noFill/>
          </a:ln>
        </p:spPr>
        <p:txBody>
          <a:bodyPr wrap="square" lIns="190500" tIns="0" rIns="0" bIns="190500" anchor="t">
            <a:spAutoFit/>
          </a:bodyPr>
          <a:lstStyle/>
          <a:p>
            <a:pPr marL="228600" indent="-91440" algn="l">
              <a:spcBef>
                <a:spcPts val="0"/>
              </a:spcBef>
              <a:spcAft>
                <a:spcPts val="800"/>
              </a:spcAft>
              <a:buSzPct val="100000"/>
              <a:buFont typeface="Arial"/>
              <a:buChar char="•"/>
            </a:pPr>
            <a:r>
              <a:rPr sz="1300" b="1" i="0">
                <a:solidFill>
                  <a:srgbClr val="616161"/>
                </a:solidFill>
                <a:latin typeface="Proxima Nova"/>
              </a:rPr>
              <a:t>Kemitraan Strategis Global:</a:t>
            </a:r>
            <a:r>
              <a:rPr sz="1300" b="0" i="0">
                <a:solidFill>
                  <a:srgbClr val="616161"/>
                </a:solidFill>
                <a:latin typeface="Proxima Nova"/>
              </a:rPr>
              <a:t> Kolaborasi dengan universitas unggulan, lembaga riset, dan industri di tingkat internasional.</a:t>
            </a:r>
          </a:p>
          <a:p>
            <a:pPr marL="228600" lvl="1" indent="-91440" algn="l">
              <a:spcBef>
                <a:spcPts val="1200"/>
              </a:spcBef>
              <a:spcAft>
                <a:spcPts val="0"/>
              </a:spcAft>
              <a:buSzPct val="100000"/>
              <a:buFont typeface="Arial"/>
              <a:buChar char="•"/>
            </a:pPr>
            <a:r>
              <a:rPr sz="1300" b="1" i="0">
                <a:solidFill>
                  <a:srgbClr val="616161"/>
                </a:solidFill>
                <a:latin typeface="Proxima Nova"/>
              </a:rPr>
              <a:t>Mobilitas Mahasiswa &amp; Dosen:</a:t>
            </a:r>
            <a:r>
              <a:rPr sz="1300" b="0" i="0">
                <a:solidFill>
                  <a:srgbClr val="616161"/>
                </a:solidFill>
                <a:latin typeface="Proxima Nova"/>
              </a:rPr>
              <a:t> Program pertukaran, summer school, dan joint research untuk memperluas perspektif global.</a:t>
            </a:r>
          </a:p>
          <a:p>
            <a:pPr marL="228600" lvl="1" indent="-91440" algn="l">
              <a:spcBef>
                <a:spcPts val="1200"/>
              </a:spcBef>
              <a:spcAft>
                <a:spcPts val="0"/>
              </a:spcAft>
              <a:buSzPct val="100000"/>
              <a:buFont typeface="Arial"/>
              <a:buChar char="•"/>
            </a:pPr>
            <a:r>
              <a:rPr sz="1300" b="1" i="0">
                <a:solidFill>
                  <a:srgbClr val="616161"/>
                </a:solidFill>
                <a:latin typeface="Proxima Nova"/>
              </a:rPr>
              <a:t>Komunitas Akademik Inklusif:</a:t>
            </a:r>
            <a:r>
              <a:rPr sz="1300" b="0" i="0">
                <a:solidFill>
                  <a:srgbClr val="616161"/>
                </a:solidFill>
                <a:latin typeface="Proxima Nova"/>
              </a:rPr>
              <a:t> Mendorong keberagaman budaya dan perspektif di dalam kampus untuk memperkuat daya saing global.</a:t>
            </a:r>
          </a:p>
        </p:txBody>
      </p:sp>
      <p:sp>
        <p:nvSpPr>
          <p:cNvPr id="10" name="Rectangle 9"/>
          <p:cNvSpPr/>
          <p:nvPr/>
        </p:nvSpPr>
        <p:spPr>
          <a:xfrm>
            <a:off x="4724400" y="1508670"/>
            <a:ext cx="4190999" cy="2590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724400" y="1508670"/>
            <a:ext cx="4190999" cy="2362200"/>
          </a:xfrm>
          <a:prstGeom prst="rect">
            <a:avLst/>
          </a:prstGeom>
          <a:noFill/>
          <a:ln>
            <a:noFill/>
          </a:ln>
        </p:spPr>
        <p:txBody>
          <a:bodyPr wrap="square" lIns="0" tIns="0" rIns="0" bIns="0" anchor="t">
            <a:spAutoFit/>
          </a:bodyPr>
          <a:lstStyle/>
          <a:p>
            <a:pPr algn="l"/>
            <a:endParaRPr/>
          </a:p>
        </p:txBody>
      </p:sp>
      <p:pic>
        <p:nvPicPr>
          <p:cNvPr id="12" name="Picture 11" descr="tmpon66ignv.png"/>
          <p:cNvPicPr>
            <a:picLocks noChangeAspect="1"/>
          </p:cNvPicPr>
          <p:nvPr/>
        </p:nvPicPr>
        <p:blipFill>
          <a:blip r:embed="rId3"/>
          <a:stretch>
            <a:fillRect/>
          </a:stretch>
        </p:blipFill>
        <p:spPr>
          <a:xfrm>
            <a:off x="4724400" y="1508670"/>
            <a:ext cx="4190999" cy="2362200"/>
          </a:xfrm>
          <a:prstGeom prst="rect">
            <a:avLst/>
          </a:prstGeom>
        </p:spPr>
      </p:pic>
      <p:sp>
        <p:nvSpPr>
          <p:cNvPr id="13" name="Rectangle 12"/>
          <p:cNvSpPr/>
          <p:nvPr/>
        </p:nvSpPr>
        <p:spPr>
          <a:xfrm>
            <a:off x="4724400" y="3947070"/>
            <a:ext cx="4190999" cy="152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4724400" y="3947070"/>
            <a:ext cx="4190999" cy="152400"/>
          </a:xfrm>
          <a:prstGeom prst="rect">
            <a:avLst/>
          </a:prstGeom>
          <a:noFill/>
          <a:ln>
            <a:noFill/>
          </a:ln>
        </p:spPr>
        <p:txBody>
          <a:bodyPr wrap="square" lIns="0" tIns="0" rIns="0" bIns="0" anchor="t">
            <a:spAutoFit/>
          </a:bodyPr>
          <a:lstStyle/>
          <a:p>
            <a:pPr algn="r">
              <a:spcAft>
                <a:spcPts val="1200"/>
              </a:spcAft>
            </a:pPr>
            <a:r>
              <a:rPr sz="900" b="0" i="0">
                <a:solidFill>
                  <a:srgbClr val="616161"/>
                </a:solidFill>
                <a:latin typeface="Proxima Nova"/>
              </a:rPr>
              <a:t>Photo by Wylly Suhendra on Unsplash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Tata Kelola dan Penjaminan Mutu</a:t>
            </a:r>
          </a:p>
        </p:txBody>
      </p:sp>
      <p:sp>
        <p:nvSpPr>
          <p:cNvPr id="4" name="Subtitle 3"/>
          <p:cNvSpPr>
            <a:spLocks noGrp="1"/>
          </p:cNvSpPr>
          <p:nvPr>
            <p:ph type="subTitle" idx="13"/>
          </p:nvPr>
        </p:nvSpPr>
        <p:spPr/>
        <p:txBody>
          <a:bodyPr>
            <a:normAutofit/>
          </a:bodyPr>
          <a:lstStyle/>
          <a:p>
            <a:r>
              <a:t>Landasan Institusional Menuju Universitas Kelas Dunia</a:t>
            </a:r>
          </a:p>
        </p:txBody>
      </p:sp>
      <p:sp>
        <p:nvSpPr>
          <p:cNvPr id="5" name="Rectangle 4"/>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sz="1300" b="0" i="0">
                <a:solidFill>
                  <a:srgbClr val="616161"/>
                </a:solidFill>
                <a:latin typeface="Proxima Nova"/>
              </a:defRPr>
            </a:pPr>
            <a:endParaRPr/>
          </a:p>
        </p:txBody>
      </p:sp>
      <p:sp>
        <p:nvSpPr>
          <p:cNvPr id="7" name="Rectangle 6"/>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228600" y="1508670"/>
            <a:ext cx="8686800" cy="1485602"/>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228600" y="1508670"/>
            <a:ext cx="2692300" cy="1485602"/>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1422350" y="1508670"/>
            <a:ext cx="304800" cy="304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422350" y="1508670"/>
            <a:ext cx="304800" cy="304800"/>
          </a:xfrm>
          <a:prstGeom prst="rect">
            <a:avLst/>
          </a:prstGeom>
          <a:noFill/>
          <a:ln>
            <a:noFill/>
          </a:ln>
        </p:spPr>
        <p:txBody>
          <a:bodyPr wrap="square" lIns="0" tIns="0" rIns="0" bIns="0" anchor="t">
            <a:spAutoFit/>
          </a:bodyPr>
          <a:lstStyle/>
          <a:p>
            <a:pPr algn="ctr"/>
            <a:endParaRPr/>
          </a:p>
        </p:txBody>
      </p:sp>
      <p:pic>
        <p:nvPicPr>
          <p:cNvPr id="12" name="Picture 11" descr="tmp53k64mlh.png"/>
          <p:cNvPicPr>
            <a:picLocks noChangeAspect="1"/>
          </p:cNvPicPr>
          <p:nvPr/>
        </p:nvPicPr>
        <p:blipFill>
          <a:blip r:embed="rId3"/>
          <a:stretch>
            <a:fillRect/>
          </a:stretch>
        </p:blipFill>
        <p:spPr>
          <a:xfrm>
            <a:off x="1422350" y="1508670"/>
            <a:ext cx="304800" cy="304800"/>
          </a:xfrm>
          <a:prstGeom prst="rect">
            <a:avLst/>
          </a:prstGeom>
        </p:spPr>
      </p:pic>
      <p:sp>
        <p:nvSpPr>
          <p:cNvPr id="13" name="TextBox 12"/>
          <p:cNvSpPr txBox="1"/>
          <p:nvPr/>
        </p:nvSpPr>
        <p:spPr>
          <a:xfrm>
            <a:off x="228600" y="1965870"/>
            <a:ext cx="2692300" cy="205680"/>
          </a:xfrm>
          <a:prstGeom prst="rect">
            <a:avLst/>
          </a:prstGeom>
          <a:noFill/>
          <a:ln>
            <a:noFill/>
          </a:ln>
        </p:spPr>
        <p:txBody>
          <a:bodyPr wrap="square" lIns="0" tIns="0" rIns="0" bIns="0" anchor="t">
            <a:spAutoFit/>
          </a:bodyPr>
          <a:lstStyle/>
          <a:p>
            <a:pPr algn="ctr"/>
            <a:r>
              <a:rPr sz="1300" b="1" i="0">
                <a:solidFill>
                  <a:srgbClr val="616161"/>
                </a:solidFill>
                <a:latin typeface="Proxima Nova"/>
              </a:rPr>
              <a:t>Transparansi dan Akuntabilitas</a:t>
            </a:r>
          </a:p>
          <a:p>
            <a:pPr algn="ctr">
              <a:spcAft>
                <a:spcPts val="1200"/>
              </a:spcAft>
            </a:pPr>
            <a:r>
              <a:rPr sz="1300" b="0" i="0">
                <a:solidFill>
                  <a:srgbClr val="616161"/>
                </a:solidFill>
                <a:latin typeface="Proxima Nova"/>
              </a:rPr>
              <a:t>Sistem tata kelola yang menjunjung tinggi etika, partisipasi pemangku kepentingan, dan pengambilan keputusan berbasis data.</a:t>
            </a:r>
          </a:p>
        </p:txBody>
      </p:sp>
      <p:sp>
        <p:nvSpPr>
          <p:cNvPr id="14" name="Rectangle 13"/>
          <p:cNvSpPr/>
          <p:nvPr/>
        </p:nvSpPr>
        <p:spPr>
          <a:xfrm>
            <a:off x="3225700" y="1508670"/>
            <a:ext cx="2692449" cy="1485602"/>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4419451" y="1508670"/>
            <a:ext cx="304800" cy="304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4419451" y="1508670"/>
            <a:ext cx="304800" cy="304800"/>
          </a:xfrm>
          <a:prstGeom prst="rect">
            <a:avLst/>
          </a:prstGeom>
          <a:noFill/>
          <a:ln>
            <a:noFill/>
          </a:ln>
        </p:spPr>
        <p:txBody>
          <a:bodyPr wrap="square" lIns="0" tIns="0" rIns="0" bIns="0" anchor="t">
            <a:spAutoFit/>
          </a:bodyPr>
          <a:lstStyle/>
          <a:p>
            <a:pPr algn="ctr"/>
            <a:endParaRPr/>
          </a:p>
        </p:txBody>
      </p:sp>
      <p:pic>
        <p:nvPicPr>
          <p:cNvPr id="17" name="Picture 16" descr="tmps9t_l6ta.png"/>
          <p:cNvPicPr>
            <a:picLocks noChangeAspect="1"/>
          </p:cNvPicPr>
          <p:nvPr/>
        </p:nvPicPr>
        <p:blipFill>
          <a:blip r:embed="rId4"/>
          <a:stretch>
            <a:fillRect/>
          </a:stretch>
        </p:blipFill>
        <p:spPr>
          <a:xfrm>
            <a:off x="4419451" y="1508670"/>
            <a:ext cx="304800" cy="304800"/>
          </a:xfrm>
          <a:prstGeom prst="rect">
            <a:avLst/>
          </a:prstGeom>
        </p:spPr>
      </p:pic>
      <p:sp>
        <p:nvSpPr>
          <p:cNvPr id="18" name="TextBox 17"/>
          <p:cNvSpPr txBox="1"/>
          <p:nvPr/>
        </p:nvSpPr>
        <p:spPr>
          <a:xfrm>
            <a:off x="3225700" y="1965870"/>
            <a:ext cx="2692449" cy="205680"/>
          </a:xfrm>
          <a:prstGeom prst="rect">
            <a:avLst/>
          </a:prstGeom>
          <a:noFill/>
          <a:ln>
            <a:noFill/>
          </a:ln>
        </p:spPr>
        <p:txBody>
          <a:bodyPr wrap="square" lIns="0" tIns="0" rIns="0" bIns="0" anchor="t">
            <a:spAutoFit/>
          </a:bodyPr>
          <a:lstStyle/>
          <a:p>
            <a:pPr algn="ctr"/>
            <a:r>
              <a:rPr sz="1300" b="1" i="0">
                <a:solidFill>
                  <a:srgbClr val="616161"/>
                </a:solidFill>
                <a:latin typeface="Proxima Nova"/>
              </a:rPr>
              <a:t>Sistem QA Terintegrasi</a:t>
            </a:r>
          </a:p>
          <a:p>
            <a:pPr algn="ctr">
              <a:spcAft>
                <a:spcPts val="1200"/>
              </a:spcAft>
            </a:pPr>
            <a:r>
              <a:rPr sz="1300" b="0" i="0">
                <a:solidFill>
                  <a:srgbClr val="616161"/>
                </a:solidFill>
                <a:latin typeface="Proxima Nova"/>
              </a:rPr>
              <a:t>Penjaminan mutu berkelanjutan melalui evaluasi kurikulum, umpan balik mahasiswa, dan akreditasi internasional.</a:t>
            </a:r>
          </a:p>
        </p:txBody>
      </p:sp>
      <p:sp>
        <p:nvSpPr>
          <p:cNvPr id="19" name="Rectangle 18"/>
          <p:cNvSpPr/>
          <p:nvPr/>
        </p:nvSpPr>
        <p:spPr>
          <a:xfrm>
            <a:off x="6222950" y="1508670"/>
            <a:ext cx="2692300" cy="1485602"/>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7416700" y="1508670"/>
            <a:ext cx="304800" cy="304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7416700" y="1508670"/>
            <a:ext cx="304800" cy="304800"/>
          </a:xfrm>
          <a:prstGeom prst="rect">
            <a:avLst/>
          </a:prstGeom>
          <a:noFill/>
          <a:ln>
            <a:noFill/>
          </a:ln>
        </p:spPr>
        <p:txBody>
          <a:bodyPr wrap="square" lIns="0" tIns="0" rIns="0" bIns="0" anchor="t">
            <a:spAutoFit/>
          </a:bodyPr>
          <a:lstStyle/>
          <a:p>
            <a:pPr algn="ctr"/>
            <a:endParaRPr/>
          </a:p>
        </p:txBody>
      </p:sp>
      <p:pic>
        <p:nvPicPr>
          <p:cNvPr id="22" name="Picture 21" descr="tmpwn80cj6z.png"/>
          <p:cNvPicPr>
            <a:picLocks noChangeAspect="1"/>
          </p:cNvPicPr>
          <p:nvPr/>
        </p:nvPicPr>
        <p:blipFill>
          <a:blip r:embed="rId5"/>
          <a:stretch>
            <a:fillRect/>
          </a:stretch>
        </p:blipFill>
        <p:spPr>
          <a:xfrm>
            <a:off x="7416700" y="1508670"/>
            <a:ext cx="304800" cy="304800"/>
          </a:xfrm>
          <a:prstGeom prst="rect">
            <a:avLst/>
          </a:prstGeom>
        </p:spPr>
      </p:pic>
      <p:sp>
        <p:nvSpPr>
          <p:cNvPr id="23" name="TextBox 22"/>
          <p:cNvSpPr txBox="1"/>
          <p:nvPr/>
        </p:nvSpPr>
        <p:spPr>
          <a:xfrm>
            <a:off x="6222950" y="1965870"/>
            <a:ext cx="2692300" cy="205680"/>
          </a:xfrm>
          <a:prstGeom prst="rect">
            <a:avLst/>
          </a:prstGeom>
          <a:noFill/>
          <a:ln>
            <a:noFill/>
          </a:ln>
        </p:spPr>
        <p:txBody>
          <a:bodyPr wrap="square" lIns="0" tIns="0" rIns="0" bIns="0" anchor="t">
            <a:spAutoFit/>
          </a:bodyPr>
          <a:lstStyle/>
          <a:p>
            <a:pPr algn="ctr"/>
            <a:r>
              <a:rPr sz="1300" b="1" i="0">
                <a:solidFill>
                  <a:srgbClr val="616161"/>
                </a:solidFill>
                <a:latin typeface="Proxima Nova"/>
              </a:rPr>
              <a:t>Kepemimpinan Inovatif</a:t>
            </a:r>
          </a:p>
          <a:p>
            <a:pPr algn="ctr">
              <a:spcAft>
                <a:spcPts val="1200"/>
              </a:spcAft>
            </a:pPr>
            <a:r>
              <a:rPr sz="1300" b="0" i="0">
                <a:solidFill>
                  <a:srgbClr val="616161"/>
                </a:solidFill>
                <a:latin typeface="Proxima Nova"/>
              </a:rPr>
              <a:t>Pemimpin akademik yang visioner, responsif terhadap tantangan global, dan mendorong budaya kualitas.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Keterlibatan Masyarakat dan Filantropi Akademik</a:t>
            </a:r>
          </a:p>
        </p:txBody>
      </p:sp>
      <p:sp>
        <p:nvSpPr>
          <p:cNvPr id="4" name="Subtitle 3"/>
          <p:cNvSpPr>
            <a:spLocks noGrp="1"/>
          </p:cNvSpPr>
          <p:nvPr>
            <p:ph type="subTitle" idx="13"/>
          </p:nvPr>
        </p:nvSpPr>
        <p:spPr/>
        <p:txBody>
          <a:bodyPr>
            <a:normAutofit/>
          </a:bodyPr>
          <a:lstStyle/>
          <a:p>
            <a:r>
              <a:t>Mengukir Dampak Nyata dalam Dunia Nyata</a:t>
            </a:r>
          </a:p>
        </p:txBody>
      </p:sp>
      <p:sp>
        <p:nvSpPr>
          <p:cNvPr id="5" name="Rectangle 4"/>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sz="1300" b="0" i="0">
                <a:solidFill>
                  <a:srgbClr val="616161"/>
                </a:solidFill>
                <a:latin typeface="Proxima Nova"/>
              </a:defRPr>
            </a:pPr>
            <a:endParaRPr/>
          </a:p>
        </p:txBody>
      </p:sp>
      <p:sp>
        <p:nvSpPr>
          <p:cNvPr id="7" name="Rectangle 6"/>
          <p:cNvSpPr/>
          <p:nvPr/>
        </p:nvSpPr>
        <p:spPr>
          <a:xfrm>
            <a:off x="228600" y="1508670"/>
            <a:ext cx="8686800" cy="2590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228600" y="1508670"/>
            <a:ext cx="4190999" cy="2590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228600" y="1508670"/>
            <a:ext cx="4190999" cy="2552104"/>
          </a:xfrm>
          <a:prstGeom prst="rect">
            <a:avLst/>
          </a:prstGeom>
          <a:noFill/>
          <a:ln>
            <a:noFill/>
          </a:ln>
        </p:spPr>
        <p:txBody>
          <a:bodyPr wrap="square" lIns="190500" tIns="0" rIns="0" bIns="190500" anchor="t">
            <a:spAutoFit/>
          </a:bodyPr>
          <a:lstStyle/>
          <a:p>
            <a:pPr marL="228600" indent="-91440" algn="l">
              <a:spcBef>
                <a:spcPts val="0"/>
              </a:spcBef>
              <a:spcAft>
                <a:spcPts val="800"/>
              </a:spcAft>
              <a:buSzPct val="100000"/>
              <a:buFont typeface="Arial"/>
              <a:buChar char="•"/>
            </a:pPr>
            <a:r>
              <a:rPr sz="1300" b="1" i="0">
                <a:solidFill>
                  <a:srgbClr val="616161"/>
                </a:solidFill>
                <a:latin typeface="Proxima Nova"/>
              </a:rPr>
              <a:t>Pengabdian Berbasis Ilmu:</a:t>
            </a:r>
            <a:r>
              <a:rPr sz="1300" b="0" i="0">
                <a:solidFill>
                  <a:srgbClr val="616161"/>
                </a:solidFill>
                <a:latin typeface="Proxima Nova"/>
              </a:rPr>
              <a:t> Mahasiswa dan dosen terlibat dalam proyek sosial yang mengaplikasikan ilmu demi kesejahteraan masyarakat.</a:t>
            </a:r>
          </a:p>
          <a:p>
            <a:pPr marL="228600" lvl="1" indent="-91440" algn="l">
              <a:spcBef>
                <a:spcPts val="1200"/>
              </a:spcBef>
              <a:spcAft>
                <a:spcPts val="0"/>
              </a:spcAft>
              <a:buSzPct val="100000"/>
              <a:buFont typeface="Arial"/>
              <a:buChar char="•"/>
            </a:pPr>
            <a:r>
              <a:rPr sz="1300" b="1" i="0">
                <a:solidFill>
                  <a:srgbClr val="616161"/>
                </a:solidFill>
                <a:latin typeface="Proxima Nova"/>
              </a:rPr>
              <a:t>Jejaring Filantropi Akademik:</a:t>
            </a:r>
            <a:r>
              <a:rPr sz="1300" b="0" i="0">
                <a:solidFill>
                  <a:srgbClr val="616161"/>
                </a:solidFill>
                <a:latin typeface="Proxima Nova"/>
              </a:rPr>
              <a:t> Membangun ekosistem alumni dan mitra yang mendukung inisiatif pendidikan dan sosial universitas.</a:t>
            </a:r>
          </a:p>
          <a:p>
            <a:pPr marL="228600" lvl="1" indent="-91440" algn="l">
              <a:spcBef>
                <a:spcPts val="1200"/>
              </a:spcBef>
              <a:spcAft>
                <a:spcPts val="0"/>
              </a:spcAft>
              <a:buSzPct val="100000"/>
              <a:buFont typeface="Arial"/>
              <a:buChar char="•"/>
            </a:pPr>
            <a:r>
              <a:rPr sz="1300" b="1" i="0">
                <a:solidFill>
                  <a:srgbClr val="616161"/>
                </a:solidFill>
                <a:latin typeface="Proxima Nova"/>
              </a:rPr>
              <a:t>Tanggung Jawab Sosial Kampus:</a:t>
            </a:r>
            <a:r>
              <a:rPr sz="1300" b="0" i="0">
                <a:solidFill>
                  <a:srgbClr val="616161"/>
                </a:solidFill>
                <a:latin typeface="Proxima Nova"/>
              </a:rPr>
              <a:t> Integrasi nilai keadilan sosial dan keberlanjutan dalam misi universitas dan kurikulum pembelajaran.</a:t>
            </a:r>
          </a:p>
        </p:txBody>
      </p:sp>
      <p:sp>
        <p:nvSpPr>
          <p:cNvPr id="10" name="Rectangle 9"/>
          <p:cNvSpPr/>
          <p:nvPr/>
        </p:nvSpPr>
        <p:spPr>
          <a:xfrm>
            <a:off x="4724400" y="1508670"/>
            <a:ext cx="4190999" cy="2590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724400" y="1508670"/>
            <a:ext cx="4190999" cy="2362200"/>
          </a:xfrm>
          <a:prstGeom prst="rect">
            <a:avLst/>
          </a:prstGeom>
          <a:noFill/>
          <a:ln>
            <a:noFill/>
          </a:ln>
        </p:spPr>
        <p:txBody>
          <a:bodyPr wrap="square" lIns="0" tIns="0" rIns="0" bIns="0" anchor="t">
            <a:spAutoFit/>
          </a:bodyPr>
          <a:lstStyle/>
          <a:p>
            <a:pPr algn="l"/>
            <a:endParaRPr/>
          </a:p>
        </p:txBody>
      </p:sp>
      <p:pic>
        <p:nvPicPr>
          <p:cNvPr id="12" name="Picture 11" descr="tmp6axwtxgv.png"/>
          <p:cNvPicPr>
            <a:picLocks noChangeAspect="1"/>
          </p:cNvPicPr>
          <p:nvPr/>
        </p:nvPicPr>
        <p:blipFill>
          <a:blip r:embed="rId3"/>
          <a:stretch>
            <a:fillRect/>
          </a:stretch>
        </p:blipFill>
        <p:spPr>
          <a:xfrm>
            <a:off x="4724400" y="1508670"/>
            <a:ext cx="4190999" cy="2362200"/>
          </a:xfrm>
          <a:prstGeom prst="rect">
            <a:avLst/>
          </a:prstGeom>
        </p:spPr>
      </p:pic>
      <p:sp>
        <p:nvSpPr>
          <p:cNvPr id="13" name="Rectangle 12"/>
          <p:cNvSpPr/>
          <p:nvPr/>
        </p:nvSpPr>
        <p:spPr>
          <a:xfrm>
            <a:off x="4724400" y="3947070"/>
            <a:ext cx="4190999" cy="152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4724400" y="3947070"/>
            <a:ext cx="4190999" cy="152400"/>
          </a:xfrm>
          <a:prstGeom prst="rect">
            <a:avLst/>
          </a:prstGeom>
          <a:noFill/>
          <a:ln>
            <a:noFill/>
          </a:ln>
        </p:spPr>
        <p:txBody>
          <a:bodyPr wrap="square" lIns="0" tIns="0" rIns="0" bIns="0" anchor="t">
            <a:spAutoFit/>
          </a:bodyPr>
          <a:lstStyle/>
          <a:p>
            <a:pPr algn="r">
              <a:spcAft>
                <a:spcPts val="1200"/>
              </a:spcAft>
            </a:pPr>
            <a:r>
              <a:rPr sz="900" b="0" i="0">
                <a:solidFill>
                  <a:srgbClr val="616161"/>
                </a:solidFill>
                <a:latin typeface="Proxima Nova"/>
              </a:rPr>
              <a:t>Photo by Feri Sh on Unsplash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Kemitraan Strategis dan Dampak Industri</a:t>
            </a:r>
          </a:p>
        </p:txBody>
      </p:sp>
      <p:sp>
        <p:nvSpPr>
          <p:cNvPr id="4" name="Subtitle 3"/>
          <p:cNvSpPr>
            <a:spLocks noGrp="1"/>
          </p:cNvSpPr>
          <p:nvPr>
            <p:ph type="subTitle" idx="13"/>
          </p:nvPr>
        </p:nvSpPr>
        <p:spPr/>
        <p:txBody>
          <a:bodyPr>
            <a:normAutofit/>
          </a:bodyPr>
          <a:lstStyle/>
          <a:p>
            <a:r>
              <a:t>Menjembatani Akademia dengan Dunia Profesional</a:t>
            </a:r>
          </a:p>
        </p:txBody>
      </p:sp>
      <p:sp>
        <p:nvSpPr>
          <p:cNvPr id="5" name="Rectangle 4"/>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sz="1300" b="0" i="0">
                <a:solidFill>
                  <a:srgbClr val="616161"/>
                </a:solidFill>
                <a:latin typeface="Proxima Nova"/>
              </a:defRPr>
            </a:pPr>
            <a:endParaRPr/>
          </a:p>
        </p:txBody>
      </p:sp>
      <p:sp>
        <p:nvSpPr>
          <p:cNvPr id="7" name="Rectangle 6"/>
          <p:cNvSpPr/>
          <p:nvPr/>
        </p:nvSpPr>
        <p:spPr>
          <a:xfrm>
            <a:off x="228600" y="1508670"/>
            <a:ext cx="8686800" cy="2590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228600" y="1508670"/>
            <a:ext cx="4190999" cy="2590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228600" y="1508670"/>
            <a:ext cx="4190999" cy="2346424"/>
          </a:xfrm>
          <a:prstGeom prst="rect">
            <a:avLst/>
          </a:prstGeom>
          <a:noFill/>
          <a:ln>
            <a:noFill/>
          </a:ln>
        </p:spPr>
        <p:txBody>
          <a:bodyPr wrap="square" lIns="190500" tIns="0" rIns="0" bIns="190500" anchor="t">
            <a:spAutoFit/>
          </a:bodyPr>
          <a:lstStyle/>
          <a:p>
            <a:pPr marL="228600" indent="-91440" algn="l">
              <a:spcBef>
                <a:spcPts val="0"/>
              </a:spcBef>
              <a:spcAft>
                <a:spcPts val="800"/>
              </a:spcAft>
              <a:buSzPct val="100000"/>
              <a:buFont typeface="Arial"/>
              <a:buChar char="•"/>
            </a:pPr>
            <a:r>
              <a:rPr sz="1300" b="1" i="0">
                <a:solidFill>
                  <a:srgbClr val="616161"/>
                </a:solidFill>
                <a:latin typeface="Proxima Nova"/>
              </a:rPr>
              <a:t>Kolaborasi Inovatif:</a:t>
            </a:r>
            <a:r>
              <a:rPr sz="1300" b="0" i="0">
                <a:solidFill>
                  <a:srgbClr val="616161"/>
                </a:solidFill>
                <a:latin typeface="Proxima Nova"/>
              </a:rPr>
              <a:t> Kemitraan dengan industri untuk riset terapan, magang mahasiswa, dan transfer teknologi.</a:t>
            </a:r>
          </a:p>
          <a:p>
            <a:pPr marL="228600" lvl="1" indent="-91440" algn="l">
              <a:spcBef>
                <a:spcPts val="1200"/>
              </a:spcBef>
              <a:spcAft>
                <a:spcPts val="0"/>
              </a:spcAft>
              <a:buSzPct val="100000"/>
              <a:buFont typeface="Arial"/>
              <a:buChar char="•"/>
            </a:pPr>
            <a:r>
              <a:rPr sz="1300" b="1" i="0">
                <a:solidFill>
                  <a:srgbClr val="616161"/>
                </a:solidFill>
                <a:latin typeface="Proxima Nova"/>
              </a:rPr>
              <a:t>Relevansi Kurikulum:</a:t>
            </a:r>
            <a:r>
              <a:rPr sz="1300" b="0" i="0">
                <a:solidFill>
                  <a:srgbClr val="616161"/>
                </a:solidFill>
                <a:latin typeface="Proxima Nova"/>
              </a:rPr>
              <a:t> Sinkronisasi kurikulum dengan kebutuhan dunia kerja melalui dialog industri dan pelatihan bersama.</a:t>
            </a:r>
          </a:p>
          <a:p>
            <a:pPr marL="228600" lvl="1" indent="-91440" algn="l">
              <a:spcBef>
                <a:spcPts val="1200"/>
              </a:spcBef>
              <a:spcAft>
                <a:spcPts val="0"/>
              </a:spcAft>
              <a:buSzPct val="100000"/>
              <a:buFont typeface="Arial"/>
              <a:buChar char="•"/>
            </a:pPr>
            <a:r>
              <a:rPr sz="1300" b="1" i="0">
                <a:solidFill>
                  <a:srgbClr val="616161"/>
                </a:solidFill>
                <a:latin typeface="Proxima Nova"/>
              </a:rPr>
              <a:t>Peningkatan Daya Saing Lulusan:</a:t>
            </a:r>
            <a:r>
              <a:rPr sz="1300" b="0" i="0">
                <a:solidFill>
                  <a:srgbClr val="616161"/>
                </a:solidFill>
                <a:latin typeface="Proxima Nova"/>
              </a:rPr>
              <a:t> Jaringan industri memperkuat kesiapan kerja lulusan dan membuka peluang karier global.</a:t>
            </a:r>
          </a:p>
        </p:txBody>
      </p:sp>
      <p:sp>
        <p:nvSpPr>
          <p:cNvPr id="10" name="Rectangle 9"/>
          <p:cNvSpPr/>
          <p:nvPr/>
        </p:nvSpPr>
        <p:spPr>
          <a:xfrm>
            <a:off x="4724400" y="1508670"/>
            <a:ext cx="4190999" cy="2590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724400" y="1508670"/>
            <a:ext cx="4190999" cy="2362200"/>
          </a:xfrm>
          <a:prstGeom prst="rect">
            <a:avLst/>
          </a:prstGeom>
          <a:noFill/>
          <a:ln>
            <a:noFill/>
          </a:ln>
        </p:spPr>
        <p:txBody>
          <a:bodyPr wrap="square" lIns="0" tIns="0" rIns="0" bIns="0" anchor="t">
            <a:spAutoFit/>
          </a:bodyPr>
          <a:lstStyle/>
          <a:p>
            <a:pPr algn="l"/>
            <a:endParaRPr/>
          </a:p>
        </p:txBody>
      </p:sp>
      <p:pic>
        <p:nvPicPr>
          <p:cNvPr id="12" name="Picture 11" descr="tmpmr7b01y2.png"/>
          <p:cNvPicPr>
            <a:picLocks noChangeAspect="1"/>
          </p:cNvPicPr>
          <p:nvPr/>
        </p:nvPicPr>
        <p:blipFill>
          <a:blip r:embed="rId3"/>
          <a:stretch>
            <a:fillRect/>
          </a:stretch>
        </p:blipFill>
        <p:spPr>
          <a:xfrm>
            <a:off x="4724400" y="1508670"/>
            <a:ext cx="4190999" cy="2362200"/>
          </a:xfrm>
          <a:prstGeom prst="rect">
            <a:avLst/>
          </a:prstGeom>
        </p:spPr>
      </p:pic>
      <p:sp>
        <p:nvSpPr>
          <p:cNvPr id="13" name="Rectangle 12"/>
          <p:cNvSpPr/>
          <p:nvPr/>
        </p:nvSpPr>
        <p:spPr>
          <a:xfrm>
            <a:off x="4724400" y="3947070"/>
            <a:ext cx="4190999" cy="152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4724400" y="3947070"/>
            <a:ext cx="4190999" cy="152400"/>
          </a:xfrm>
          <a:prstGeom prst="rect">
            <a:avLst/>
          </a:prstGeom>
          <a:noFill/>
          <a:ln>
            <a:noFill/>
          </a:ln>
        </p:spPr>
        <p:txBody>
          <a:bodyPr wrap="square" lIns="0" tIns="0" rIns="0" bIns="0" anchor="t">
            <a:spAutoFit/>
          </a:bodyPr>
          <a:lstStyle/>
          <a:p>
            <a:pPr algn="r">
              <a:spcAft>
                <a:spcPts val="1200"/>
              </a:spcAft>
            </a:pPr>
            <a:r>
              <a:rPr sz="900" b="0" i="0">
                <a:solidFill>
                  <a:srgbClr val="616161"/>
                </a:solidFill>
                <a:latin typeface="Proxima Nova"/>
              </a:rPr>
              <a:t>Photo by Mathew Schwartz on Unsplash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Kesimpulan: Warisan dan Masa Depan Ar-Raniry</a:t>
            </a:r>
          </a:p>
        </p:txBody>
      </p:sp>
      <p:sp>
        <p:nvSpPr>
          <p:cNvPr id="4" name="Subtitle 3"/>
          <p:cNvSpPr>
            <a:spLocks noGrp="1"/>
          </p:cNvSpPr>
          <p:nvPr>
            <p:ph type="subTitle" idx="13"/>
          </p:nvPr>
        </p:nvSpPr>
        <p:spPr/>
        <p:txBody>
          <a:bodyPr>
            <a:normAutofit/>
          </a:bodyPr>
          <a:lstStyle/>
          <a:p>
            <a:r>
              <a:t>Menjadi Cahaya Ilmu dan Nilai di Pentas Global</a:t>
            </a:r>
          </a:p>
        </p:txBody>
      </p:sp>
      <p:sp>
        <p:nvSpPr>
          <p:cNvPr id="5" name="Rectangle 4"/>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sz="1300" b="0" i="0">
                <a:solidFill>
                  <a:srgbClr val="616161"/>
                </a:solidFill>
                <a:latin typeface="Proxima Nova"/>
              </a:defRPr>
            </a:pPr>
            <a:endParaRPr/>
          </a:p>
        </p:txBody>
      </p:sp>
      <p:sp>
        <p:nvSpPr>
          <p:cNvPr id="7" name="Rectangle 6"/>
          <p:cNvSpPr/>
          <p:nvPr/>
        </p:nvSpPr>
        <p:spPr>
          <a:xfrm>
            <a:off x="228600" y="1508670"/>
            <a:ext cx="8686800" cy="32004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228600" y="1508670"/>
            <a:ext cx="8686800" cy="1485602"/>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228600" y="1508670"/>
            <a:ext cx="2692300" cy="1485602"/>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1422350" y="1508670"/>
            <a:ext cx="304800" cy="304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422350" y="1508670"/>
            <a:ext cx="304800" cy="304800"/>
          </a:xfrm>
          <a:prstGeom prst="rect">
            <a:avLst/>
          </a:prstGeom>
          <a:noFill/>
          <a:ln>
            <a:noFill/>
          </a:ln>
        </p:spPr>
        <p:txBody>
          <a:bodyPr wrap="square" lIns="0" tIns="0" rIns="0" bIns="0" anchor="t">
            <a:spAutoFit/>
          </a:bodyPr>
          <a:lstStyle/>
          <a:p>
            <a:pPr algn="ctr"/>
            <a:endParaRPr/>
          </a:p>
        </p:txBody>
      </p:sp>
      <p:pic>
        <p:nvPicPr>
          <p:cNvPr id="12" name="Picture 11" descr="tmpjwqw5cl0.png"/>
          <p:cNvPicPr>
            <a:picLocks noChangeAspect="1"/>
          </p:cNvPicPr>
          <p:nvPr/>
        </p:nvPicPr>
        <p:blipFill>
          <a:blip r:embed="rId3"/>
          <a:stretch>
            <a:fillRect/>
          </a:stretch>
        </p:blipFill>
        <p:spPr>
          <a:xfrm>
            <a:off x="1422350" y="1508670"/>
            <a:ext cx="304800" cy="304800"/>
          </a:xfrm>
          <a:prstGeom prst="rect">
            <a:avLst/>
          </a:prstGeom>
        </p:spPr>
      </p:pic>
      <p:sp>
        <p:nvSpPr>
          <p:cNvPr id="13" name="TextBox 12"/>
          <p:cNvSpPr txBox="1"/>
          <p:nvPr/>
        </p:nvSpPr>
        <p:spPr>
          <a:xfrm>
            <a:off x="228600" y="1965870"/>
            <a:ext cx="2692300" cy="205680"/>
          </a:xfrm>
          <a:prstGeom prst="rect">
            <a:avLst/>
          </a:prstGeom>
          <a:noFill/>
          <a:ln>
            <a:noFill/>
          </a:ln>
        </p:spPr>
        <p:txBody>
          <a:bodyPr wrap="square" lIns="0" tIns="0" rIns="0" bIns="0" anchor="t">
            <a:spAutoFit/>
          </a:bodyPr>
          <a:lstStyle/>
          <a:p>
            <a:pPr algn="ctr"/>
            <a:r>
              <a:rPr sz="1300" b="1" i="0">
                <a:solidFill>
                  <a:srgbClr val="616161"/>
                </a:solidFill>
                <a:latin typeface="Proxima Nova"/>
              </a:rPr>
              <a:t>Warisan Islam Intelektual</a:t>
            </a:r>
          </a:p>
          <a:p>
            <a:pPr algn="ctr">
              <a:spcAft>
                <a:spcPts val="1200"/>
              </a:spcAft>
            </a:pPr>
            <a:r>
              <a:rPr sz="1300" b="0" i="0">
                <a:solidFill>
                  <a:srgbClr val="616161"/>
                </a:solidFill>
                <a:latin typeface="Proxima Nova"/>
              </a:rPr>
              <a:t>UIN Ar-Raniry menjunjung tinggi tradisi keilmuan Islam sebagai dasar untuk membangun masa depan progresif.</a:t>
            </a:r>
          </a:p>
        </p:txBody>
      </p:sp>
      <p:sp>
        <p:nvSpPr>
          <p:cNvPr id="14" name="Rectangle 13"/>
          <p:cNvSpPr/>
          <p:nvPr/>
        </p:nvSpPr>
        <p:spPr>
          <a:xfrm>
            <a:off x="3225700" y="1508670"/>
            <a:ext cx="2692449" cy="1485602"/>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4419451" y="1508670"/>
            <a:ext cx="304800" cy="304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4419451" y="1508670"/>
            <a:ext cx="304800" cy="304800"/>
          </a:xfrm>
          <a:prstGeom prst="rect">
            <a:avLst/>
          </a:prstGeom>
          <a:noFill/>
          <a:ln>
            <a:noFill/>
          </a:ln>
        </p:spPr>
        <p:txBody>
          <a:bodyPr wrap="square" lIns="0" tIns="0" rIns="0" bIns="0" anchor="t">
            <a:spAutoFit/>
          </a:bodyPr>
          <a:lstStyle/>
          <a:p>
            <a:pPr algn="ctr"/>
            <a:endParaRPr/>
          </a:p>
        </p:txBody>
      </p:sp>
      <p:pic>
        <p:nvPicPr>
          <p:cNvPr id="17" name="Picture 16" descr="tmpnl7qns89.png"/>
          <p:cNvPicPr>
            <a:picLocks noChangeAspect="1"/>
          </p:cNvPicPr>
          <p:nvPr/>
        </p:nvPicPr>
        <p:blipFill>
          <a:blip r:embed="rId4"/>
          <a:stretch>
            <a:fillRect/>
          </a:stretch>
        </p:blipFill>
        <p:spPr>
          <a:xfrm>
            <a:off x="4419451" y="1508670"/>
            <a:ext cx="304800" cy="304800"/>
          </a:xfrm>
          <a:prstGeom prst="rect">
            <a:avLst/>
          </a:prstGeom>
        </p:spPr>
      </p:pic>
      <p:sp>
        <p:nvSpPr>
          <p:cNvPr id="18" name="TextBox 17"/>
          <p:cNvSpPr txBox="1"/>
          <p:nvPr/>
        </p:nvSpPr>
        <p:spPr>
          <a:xfrm>
            <a:off x="3225700" y="1965870"/>
            <a:ext cx="2692449" cy="205680"/>
          </a:xfrm>
          <a:prstGeom prst="rect">
            <a:avLst/>
          </a:prstGeom>
          <a:noFill/>
          <a:ln>
            <a:noFill/>
          </a:ln>
        </p:spPr>
        <p:txBody>
          <a:bodyPr wrap="square" lIns="0" tIns="0" rIns="0" bIns="0" anchor="t">
            <a:spAutoFit/>
          </a:bodyPr>
          <a:lstStyle/>
          <a:p>
            <a:pPr algn="ctr"/>
            <a:r>
              <a:rPr sz="1300" b="1" i="0">
                <a:solidFill>
                  <a:srgbClr val="616161"/>
                </a:solidFill>
                <a:latin typeface="Proxima Nova"/>
              </a:rPr>
              <a:t>Masa Depan Global</a:t>
            </a:r>
          </a:p>
          <a:p>
            <a:pPr algn="ctr">
              <a:spcAft>
                <a:spcPts val="1200"/>
              </a:spcAft>
            </a:pPr>
            <a:r>
              <a:rPr sz="1300" b="0" i="0">
                <a:solidFill>
                  <a:srgbClr val="616161"/>
                </a:solidFill>
                <a:latin typeface="Proxima Nova"/>
              </a:rPr>
              <a:t>Strategi jangka panjang menempatkan Ar-Raniry sebagai pusat keunggulan riset dan pendidikan berorientasi global.</a:t>
            </a:r>
          </a:p>
        </p:txBody>
      </p:sp>
      <p:sp>
        <p:nvSpPr>
          <p:cNvPr id="19" name="Rectangle 18"/>
          <p:cNvSpPr/>
          <p:nvPr/>
        </p:nvSpPr>
        <p:spPr>
          <a:xfrm>
            <a:off x="6222950" y="1508670"/>
            <a:ext cx="2692300" cy="1485602"/>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7416700" y="1508670"/>
            <a:ext cx="304800" cy="30480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7416700" y="1508670"/>
            <a:ext cx="304800" cy="304800"/>
          </a:xfrm>
          <a:prstGeom prst="rect">
            <a:avLst/>
          </a:prstGeom>
          <a:noFill/>
          <a:ln>
            <a:noFill/>
          </a:ln>
        </p:spPr>
        <p:txBody>
          <a:bodyPr wrap="square" lIns="0" tIns="0" rIns="0" bIns="0" anchor="t">
            <a:spAutoFit/>
          </a:bodyPr>
          <a:lstStyle/>
          <a:p>
            <a:pPr algn="ctr"/>
            <a:endParaRPr/>
          </a:p>
        </p:txBody>
      </p:sp>
      <p:pic>
        <p:nvPicPr>
          <p:cNvPr id="22" name="Picture 21" descr="tmpk6ep01mp.png"/>
          <p:cNvPicPr>
            <a:picLocks noChangeAspect="1"/>
          </p:cNvPicPr>
          <p:nvPr/>
        </p:nvPicPr>
        <p:blipFill>
          <a:blip r:embed="rId5"/>
          <a:stretch>
            <a:fillRect/>
          </a:stretch>
        </p:blipFill>
        <p:spPr>
          <a:xfrm>
            <a:off x="7416700" y="1508670"/>
            <a:ext cx="304800" cy="304800"/>
          </a:xfrm>
          <a:prstGeom prst="rect">
            <a:avLst/>
          </a:prstGeom>
        </p:spPr>
      </p:pic>
      <p:sp>
        <p:nvSpPr>
          <p:cNvPr id="23" name="TextBox 22"/>
          <p:cNvSpPr txBox="1"/>
          <p:nvPr/>
        </p:nvSpPr>
        <p:spPr>
          <a:xfrm>
            <a:off x="6222950" y="1965870"/>
            <a:ext cx="2692300" cy="205680"/>
          </a:xfrm>
          <a:prstGeom prst="rect">
            <a:avLst/>
          </a:prstGeom>
          <a:noFill/>
          <a:ln>
            <a:noFill/>
          </a:ln>
        </p:spPr>
        <p:txBody>
          <a:bodyPr wrap="square" lIns="0" tIns="0" rIns="0" bIns="0" anchor="t">
            <a:spAutoFit/>
          </a:bodyPr>
          <a:lstStyle/>
          <a:p>
            <a:pPr algn="ctr"/>
            <a:r>
              <a:rPr sz="1300" b="1" i="0">
                <a:solidFill>
                  <a:srgbClr val="616161"/>
                </a:solidFill>
                <a:latin typeface="Proxima Nova"/>
              </a:rPr>
              <a:t>Kepemimpinan Transformatif</a:t>
            </a:r>
          </a:p>
          <a:p>
            <a:pPr algn="ctr">
              <a:spcAft>
                <a:spcPts val="1200"/>
              </a:spcAft>
            </a:pPr>
            <a:r>
              <a:rPr sz="1300" b="0" i="0">
                <a:solidFill>
                  <a:srgbClr val="616161"/>
                </a:solidFill>
                <a:latin typeface="Proxima Nova"/>
              </a:rPr>
              <a:t>Menyiapkan generasi pemimpin berkarakter, inovatif, dan berdaya saing tinggi untuk menghadapi tantangan zaman.</a:t>
            </a:r>
          </a:p>
        </p:txBody>
      </p:sp>
    </p:spTree>
  </p:cSld>
  <p:clrMapOvr>
    <a:masterClrMapping/>
  </p:clrMapOvr>
</p:sld>
</file>

<file path=ppt/theme/theme1.xml><?xml version="1.0" encoding="utf-8"?>
<a:theme xmlns:a="http://schemas.openxmlformats.org/drawingml/2006/main" name="Spearmint">
  <a:themeElements>
    <a:clrScheme name="Spearmint">
      <a:dk1>
        <a:srgbClr val="202729"/>
      </a:dk1>
      <a:lt1>
        <a:srgbClr val="FFFFFF"/>
      </a:lt1>
      <a:dk2>
        <a:srgbClr val="4BA173"/>
      </a:dk2>
      <a:lt2>
        <a:srgbClr val="63D297"/>
      </a:lt2>
      <a:accent1>
        <a:srgbClr val="353744"/>
      </a:accent1>
      <a:accent2>
        <a:srgbClr val="424242"/>
      </a:accent2>
      <a:accent3>
        <a:srgbClr val="616161"/>
      </a:accent3>
      <a:accent4>
        <a:srgbClr val="999999"/>
      </a:accent4>
      <a:accent5>
        <a:srgbClr val="FF5252"/>
      </a:accent5>
      <a:accent6>
        <a:srgbClr val="FFF176"/>
      </a:accent6>
      <a:hlink>
        <a:srgbClr val="63D297"/>
      </a:hlink>
      <a:folHlink>
        <a:srgbClr val="FF525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TotalTime>
  <Words>2046</Words>
  <Application>Microsoft Macintosh PowerPoint</Application>
  <PresentationFormat>On-screen Show (16:9)</PresentationFormat>
  <Paragraphs>113</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Proxima Nova</vt:lpstr>
      <vt:lpstr>Spearmint</vt:lpstr>
      <vt:lpstr>Mewujudkan UIN Ar-Raniry sebagai World Class University</vt:lpstr>
      <vt:lpstr>Visi &amp; Misi UIN Ar-Raniry</vt:lpstr>
      <vt:lpstr>Strategi Menuju QS Top 500</vt:lpstr>
      <vt:lpstr>Reputasi Akademik: Pilar Citra Global</vt:lpstr>
      <vt:lpstr>Inovasi Riset dan Dukungan Fakultas</vt:lpstr>
      <vt:lpstr>Internasionalisasi dan Keterlibatan Global</vt:lpstr>
      <vt:lpstr>Tata Kelola dan Penjaminan Mutu</vt:lpstr>
      <vt:lpstr>Keterlibatan Masyarakat dan Filantropi Akademik</vt:lpstr>
      <vt:lpstr>Kemitraan Strategis dan Dampak Industri</vt:lpstr>
      <vt:lpstr>Kesimpulan: Warisan dan Masa Depan Ar-Raniry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Mewujudkan UIN Ar-Raniry sebagai World Class University</dc:title>
  <cp:lastModifiedBy>Kamaruzzaman Bustamam Ahmad</cp:lastModifiedBy>
  <cp:revision>4</cp:revision>
  <dcterms:modified xsi:type="dcterms:W3CDTF">2025-07-19T00:00:18Z</dcterms:modified>
</cp:coreProperties>
</file>