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6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6D8A373-92AB-498D-9F92-1E9331FFE1E4}" type="datetimeFigureOut">
              <a:rPr lang="en-US" smtClean="0"/>
              <a:t>8/24/2011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467DB15-ADAC-445D-9E16-0887911054B0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Kamaruzzaman</a:t>
            </a:r>
            <a:r>
              <a:rPr lang="en-US" dirty="0" smtClean="0"/>
              <a:t> </a:t>
            </a:r>
            <a:r>
              <a:rPr lang="en-US" dirty="0" err="1" smtClean="0"/>
              <a:t>bustamam-ahmad</a:t>
            </a:r>
            <a:endParaRPr lang="en-US" dirty="0" smtClean="0"/>
          </a:p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err="1" smtClean="0"/>
              <a:t>Upaya</a:t>
            </a:r>
            <a:r>
              <a:rPr lang="en-US" sz="3200" dirty="0" smtClean="0"/>
              <a:t> </a:t>
            </a:r>
            <a:r>
              <a:rPr lang="en-US" sz="3200" dirty="0" err="1" smtClean="0"/>
              <a:t>Pembinaan</a:t>
            </a:r>
            <a:r>
              <a:rPr lang="en-US" sz="3200" dirty="0" smtClean="0"/>
              <a:t> </a:t>
            </a:r>
            <a:r>
              <a:rPr lang="en-US" sz="3200" dirty="0" err="1" smtClean="0"/>
              <a:t>Lembaga</a:t>
            </a:r>
            <a:r>
              <a:rPr lang="en-US" sz="3200" dirty="0" smtClean="0"/>
              <a:t> </a:t>
            </a:r>
            <a:r>
              <a:rPr lang="en-US" sz="3200" dirty="0" err="1" smtClean="0"/>
              <a:t>Pendidikan</a:t>
            </a:r>
            <a:r>
              <a:rPr lang="en-US" sz="3200" dirty="0" smtClean="0"/>
              <a:t> </a:t>
            </a:r>
            <a:r>
              <a:rPr lang="en-US" sz="3200" dirty="0" err="1" smtClean="0"/>
              <a:t>Dayah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</a:t>
            </a:r>
            <a:r>
              <a:rPr lang="en-US" sz="3200" dirty="0" smtClean="0"/>
              <a:t> </a:t>
            </a:r>
            <a:r>
              <a:rPr lang="en-US" sz="3200" dirty="0" err="1" smtClean="0"/>
              <a:t>Mitra</a:t>
            </a:r>
            <a:r>
              <a:rPr lang="en-US" sz="3200" dirty="0" smtClean="0"/>
              <a:t> </a:t>
            </a:r>
            <a:r>
              <a:rPr lang="en-US" sz="3200" dirty="0" err="1" smtClean="0"/>
              <a:t>Pemerintah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Penerapan</a:t>
            </a:r>
            <a:r>
              <a:rPr lang="en-US" sz="3200" dirty="0" smtClean="0"/>
              <a:t> </a:t>
            </a:r>
            <a:r>
              <a:rPr lang="en-US" sz="3200" dirty="0" err="1" smtClean="0"/>
              <a:t>Syariat</a:t>
            </a:r>
            <a:r>
              <a:rPr lang="en-US" sz="3200" dirty="0" smtClean="0"/>
              <a:t> Islam 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Aceh: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transisi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;</a:t>
            </a:r>
            <a:endParaRPr lang="en-US" dirty="0" smtClean="0"/>
          </a:p>
          <a:p>
            <a:r>
              <a:rPr lang="en-US" dirty="0" smtClean="0"/>
              <a:t>Aceh </a:t>
            </a:r>
            <a:r>
              <a:rPr lang="en-US" dirty="0" err="1" smtClean="0"/>
              <a:t>krisis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</a:t>
            </a:r>
            <a:r>
              <a:rPr lang="en-US" dirty="0" err="1" smtClean="0"/>
              <a:t>pemersatu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diadu</a:t>
            </a:r>
            <a:r>
              <a:rPr lang="en-US" dirty="0" smtClean="0"/>
              <a:t> </a:t>
            </a:r>
            <a:r>
              <a:rPr lang="en-US" dirty="0" err="1" smtClean="0"/>
              <a:t>domba</a:t>
            </a:r>
            <a:r>
              <a:rPr lang="en-US" dirty="0" smtClean="0"/>
              <a:t>;</a:t>
            </a:r>
          </a:p>
          <a:p>
            <a:r>
              <a:rPr lang="en-US" dirty="0" smtClean="0"/>
              <a:t>Dari NANGGROE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Nanggroe</a:t>
            </a:r>
            <a:endParaRPr lang="en-US" dirty="0" smtClean="0"/>
          </a:p>
          <a:p>
            <a:r>
              <a:rPr lang="en-US" dirty="0" err="1" smtClean="0"/>
              <a:t>Filosofi</a:t>
            </a:r>
            <a:r>
              <a:rPr lang="en-US" dirty="0" smtClean="0"/>
              <a:t> “</a:t>
            </a:r>
            <a:r>
              <a:rPr lang="en-US" dirty="0" err="1" smtClean="0"/>
              <a:t>Sua</a:t>
            </a:r>
            <a:r>
              <a:rPr lang="en-US" dirty="0" smtClean="0"/>
              <a:t>” </a:t>
            </a:r>
            <a:r>
              <a:rPr lang="en-US" dirty="0" err="1" smtClean="0"/>
              <a:t>dan</a:t>
            </a:r>
            <a:r>
              <a:rPr lang="en-US" dirty="0" smtClean="0"/>
              <a:t> “</a:t>
            </a:r>
            <a:r>
              <a:rPr lang="en-US" dirty="0" err="1" smtClean="0"/>
              <a:t>Bak</a:t>
            </a:r>
            <a:r>
              <a:rPr lang="en-US" dirty="0" smtClean="0"/>
              <a:t> </a:t>
            </a:r>
            <a:r>
              <a:rPr lang="en-US" dirty="0" err="1" smtClean="0"/>
              <a:t>Trieng</a:t>
            </a:r>
            <a:r>
              <a:rPr lang="en-US" dirty="0" smtClean="0"/>
              <a:t>” (?)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Harmonisasi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Aceh;</a:t>
            </a:r>
          </a:p>
          <a:p>
            <a:r>
              <a:rPr lang="en-US" i="1" dirty="0" smtClean="0"/>
              <a:t>Single Majority; </a:t>
            </a:r>
          </a:p>
          <a:p>
            <a:r>
              <a:rPr lang="en-US" dirty="0" err="1" smtClean="0"/>
              <a:t>Fragmentasi</a:t>
            </a:r>
            <a:r>
              <a:rPr lang="en-US" dirty="0" smtClean="0"/>
              <a:t> </a:t>
            </a:r>
            <a:r>
              <a:rPr lang="en-US" dirty="0" err="1" smtClean="0"/>
              <a:t>persepsi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Aceh;</a:t>
            </a:r>
          </a:p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Aceh </a:t>
            </a:r>
            <a:r>
              <a:rPr lang="en-US" dirty="0" err="1" smtClean="0"/>
              <a:t>tk.I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Kab</a:t>
            </a:r>
            <a:r>
              <a:rPr lang="en-US" dirty="0" smtClean="0"/>
              <a:t> </a:t>
            </a:r>
            <a:r>
              <a:rPr lang="en-US" dirty="0" err="1" smtClean="0"/>
              <a:t>tk.II</a:t>
            </a:r>
            <a:endParaRPr lang="en-US" dirty="0" smtClean="0"/>
          </a:p>
          <a:p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Kesepakatan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Kesepakatan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lanskap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Rakyat Aceh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Gunung</a:t>
            </a:r>
            <a:r>
              <a:rPr lang="en-US" dirty="0" smtClean="0"/>
              <a:t> – Bukit – </a:t>
            </a:r>
            <a:r>
              <a:rPr lang="en-US" dirty="0" err="1" smtClean="0"/>
              <a:t>Sawah</a:t>
            </a:r>
            <a:r>
              <a:rPr lang="en-US" dirty="0" smtClean="0"/>
              <a:t> (?)</a:t>
            </a:r>
          </a:p>
          <a:p>
            <a:r>
              <a:rPr lang="en-US" dirty="0" err="1" smtClean="0"/>
              <a:t>Masyarakat</a:t>
            </a:r>
            <a:r>
              <a:rPr lang="en-US" dirty="0" smtClean="0"/>
              <a:t> Bukit – </a:t>
            </a:r>
            <a:r>
              <a:rPr lang="en-US" dirty="0" err="1" smtClean="0"/>
              <a:t>Sawah</a:t>
            </a:r>
            <a:r>
              <a:rPr lang="en-US" dirty="0" smtClean="0"/>
              <a:t> – Sungai (?</a:t>
            </a:r>
          </a:p>
          <a:p>
            <a:r>
              <a:rPr lang="en-US" dirty="0" err="1" smtClean="0"/>
              <a:t>Masyarakat</a:t>
            </a:r>
            <a:r>
              <a:rPr lang="en-US" dirty="0" smtClean="0"/>
              <a:t> Sungai – </a:t>
            </a:r>
            <a:r>
              <a:rPr lang="en-US" dirty="0" err="1" smtClean="0"/>
              <a:t>Sawah</a:t>
            </a:r>
            <a:r>
              <a:rPr lang="en-US" dirty="0" smtClean="0"/>
              <a:t> – </a:t>
            </a:r>
            <a:r>
              <a:rPr lang="en-US" dirty="0" err="1" smtClean="0"/>
              <a:t>Laut</a:t>
            </a:r>
            <a:r>
              <a:rPr lang="en-US" dirty="0" smtClean="0"/>
              <a:t> (?)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” </a:t>
            </a:r>
            <a:r>
              <a:rPr lang="en-US" dirty="0" err="1" smtClean="0"/>
              <a:t>di</a:t>
            </a:r>
            <a:r>
              <a:rPr lang="en-US" dirty="0" smtClean="0"/>
              <a:t> Aceh: </a:t>
            </a:r>
          </a:p>
          <a:p>
            <a:pPr>
              <a:buNone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Komplek</a:t>
            </a:r>
            <a:r>
              <a:rPr lang="en-US" dirty="0" smtClean="0"/>
              <a:t> – Kantor – </a:t>
            </a:r>
            <a:r>
              <a:rPr lang="en-US" dirty="0" err="1" smtClean="0"/>
              <a:t>Pasar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Generasi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Aceh:</a:t>
            </a:r>
          </a:p>
          <a:p>
            <a:pPr>
              <a:buNone/>
            </a:pPr>
            <a:r>
              <a:rPr lang="en-US" dirty="0" err="1" smtClean="0"/>
              <a:t>Duit</a:t>
            </a:r>
            <a:r>
              <a:rPr lang="en-US" dirty="0" smtClean="0"/>
              <a:t> – </a:t>
            </a:r>
            <a:r>
              <a:rPr lang="en-US" dirty="0" err="1" smtClean="0"/>
              <a:t>Teknologi</a:t>
            </a:r>
            <a:r>
              <a:rPr lang="en-US" dirty="0" smtClean="0"/>
              <a:t> - PNS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ajang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mempertemukan</a:t>
            </a:r>
            <a:r>
              <a:rPr lang="en-US" dirty="0" smtClean="0"/>
              <a:t> ‘</a:t>
            </a:r>
            <a:r>
              <a:rPr lang="en-US" dirty="0" err="1" smtClean="0"/>
              <a:t>alam</a:t>
            </a:r>
            <a:r>
              <a:rPr lang="en-US" dirty="0" smtClean="0"/>
              <a:t> al-</a:t>
            </a:r>
            <a:r>
              <a:rPr lang="en-US" dirty="0" err="1" smtClean="0"/>
              <a:t>saghir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‘</a:t>
            </a:r>
            <a:r>
              <a:rPr lang="en-US" dirty="0" err="1" smtClean="0"/>
              <a:t>alam</a:t>
            </a:r>
            <a:r>
              <a:rPr lang="en-US" dirty="0" smtClean="0"/>
              <a:t> al-</a:t>
            </a:r>
            <a:r>
              <a:rPr lang="en-US" dirty="0" err="1" smtClean="0"/>
              <a:t>kabir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peradaban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Aceh,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kapan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didapatkan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diterapkan</a:t>
            </a:r>
            <a:r>
              <a:rPr lang="en-US" dirty="0" smtClean="0"/>
              <a:t>.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, alumni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hendak</a:t>
            </a:r>
            <a:r>
              <a:rPr lang="en-US" dirty="0" smtClean="0"/>
              <a:t> </a:t>
            </a:r>
            <a:r>
              <a:rPr lang="en-US" dirty="0" err="1" smtClean="0"/>
              <a:t>kemana</a:t>
            </a:r>
            <a:r>
              <a:rPr lang="en-US" dirty="0" smtClean="0"/>
              <a:t>? </a:t>
            </a:r>
            <a:r>
              <a:rPr lang="en-US" dirty="0" err="1" smtClean="0"/>
              <a:t>Birokrat</a:t>
            </a:r>
            <a:r>
              <a:rPr lang="en-US" dirty="0" smtClean="0"/>
              <a:t>? </a:t>
            </a:r>
            <a:r>
              <a:rPr lang="en-US" dirty="0" err="1" smtClean="0"/>
              <a:t>Tehnokrat</a:t>
            </a:r>
            <a:r>
              <a:rPr lang="en-US" dirty="0" smtClean="0"/>
              <a:t>? </a:t>
            </a:r>
            <a:r>
              <a:rPr lang="en-US" dirty="0" err="1" smtClean="0"/>
              <a:t>Politikus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Namun</a:t>
            </a:r>
            <a:r>
              <a:rPr lang="en-US" dirty="0" smtClean="0"/>
              <a:t>, </a:t>
            </a:r>
            <a:r>
              <a:rPr lang="en-US" dirty="0" err="1" smtClean="0"/>
              <a:t>reproduksi</a:t>
            </a:r>
            <a:r>
              <a:rPr lang="en-US" dirty="0" smtClean="0"/>
              <a:t> </a:t>
            </a:r>
            <a:r>
              <a:rPr lang="en-US" dirty="0" err="1" smtClean="0"/>
              <a:t>keilmuan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Sekolah</a:t>
            </a:r>
            <a:r>
              <a:rPr lang="en-US" dirty="0" smtClean="0"/>
              <a:t> plus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keilmuan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level </a:t>
            </a:r>
            <a:r>
              <a:rPr lang="en-US" dirty="0" err="1" smtClean="0"/>
              <a:t>birokrat</a:t>
            </a:r>
            <a:r>
              <a:rPr lang="en-US" dirty="0" smtClean="0"/>
              <a:t>,  </a:t>
            </a:r>
            <a:r>
              <a:rPr lang="en-US" dirty="0" err="1" smtClean="0"/>
              <a:t>teknokrat</a:t>
            </a:r>
            <a:r>
              <a:rPr lang="en-US" dirty="0" smtClean="0"/>
              <a:t>,  </a:t>
            </a:r>
            <a:r>
              <a:rPr lang="en-US" dirty="0" err="1" smtClean="0"/>
              <a:t>politikus</a:t>
            </a:r>
            <a:r>
              <a:rPr lang="en-US" dirty="0" smtClean="0"/>
              <a:t>,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pengkaderannya</a:t>
            </a:r>
            <a:r>
              <a:rPr lang="en-US" dirty="0" smtClean="0"/>
              <a:t>.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verbal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tatap</a:t>
            </a:r>
            <a:r>
              <a:rPr lang="en-US" dirty="0" smtClean="0"/>
              <a:t> </a:t>
            </a:r>
            <a:r>
              <a:rPr lang="en-US" dirty="0" err="1" smtClean="0"/>
              <a:t>muka</a:t>
            </a:r>
            <a:r>
              <a:rPr lang="en-US" dirty="0" smtClean="0"/>
              <a:t>,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virtual, </a:t>
            </a:r>
            <a:r>
              <a:rPr lang="en-US" dirty="0" err="1" smtClean="0"/>
              <a:t>kesalehan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, </a:t>
            </a:r>
            <a:r>
              <a:rPr lang="en-US" dirty="0" err="1" smtClean="0"/>
              <a:t>kesalehan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ICT.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i="1" dirty="0" smtClean="0"/>
              <a:t>voluntary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smtClean="0"/>
              <a:t>solitary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menuntut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dipraktikkan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menuntut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dikontesasikan</a:t>
            </a:r>
            <a:r>
              <a:rPr lang="en-US" dirty="0" smtClean="0"/>
              <a:t>. </a:t>
            </a:r>
            <a:r>
              <a:rPr lang="en-US" dirty="0" err="1" smtClean="0"/>
              <a:t>Dulu</a:t>
            </a:r>
            <a:r>
              <a:rPr lang="en-US" dirty="0" smtClean="0"/>
              <a:t> alumni </a:t>
            </a:r>
            <a:r>
              <a:rPr lang="en-US" dirty="0" err="1" smtClean="0"/>
              <a:t>dayah</a:t>
            </a:r>
            <a:r>
              <a:rPr lang="en-US" dirty="0" smtClean="0"/>
              <a:t>,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Timur</a:t>
            </a:r>
            <a:r>
              <a:rPr lang="en-US" dirty="0" smtClean="0"/>
              <a:t> Tengah, </a:t>
            </a:r>
            <a:r>
              <a:rPr lang="en-US" dirty="0" err="1" smtClean="0"/>
              <a:t>sekarang</a:t>
            </a:r>
            <a:r>
              <a:rPr lang="en-US" dirty="0" smtClean="0"/>
              <a:t> alumni </a:t>
            </a:r>
            <a:r>
              <a:rPr lang="en-US" dirty="0" err="1" smtClean="0"/>
              <a:t>dayah</a:t>
            </a:r>
            <a:r>
              <a:rPr lang="en-US" dirty="0" smtClean="0"/>
              <a:t> modern/</a:t>
            </a:r>
            <a:r>
              <a:rPr lang="en-US" dirty="0" err="1" smtClean="0"/>
              <a:t>madrasah</a:t>
            </a:r>
            <a:r>
              <a:rPr lang="en-US" dirty="0" smtClean="0"/>
              <a:t> </a:t>
            </a:r>
            <a:r>
              <a:rPr lang="en-US" dirty="0" err="1" smtClean="0"/>
              <a:t>aliyah</a:t>
            </a:r>
            <a:r>
              <a:rPr lang="en-US" dirty="0" smtClean="0"/>
              <a:t> yang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Timur</a:t>
            </a:r>
            <a:r>
              <a:rPr lang="en-US" dirty="0" smtClean="0"/>
              <a:t> Tengah.</a:t>
            </a:r>
          </a:p>
          <a:p>
            <a:pPr marL="514350" indent="-514350">
              <a:buAutoNum type="arabicPeriod"/>
            </a:pPr>
            <a:r>
              <a:rPr lang="en-US" dirty="0" smtClean="0"/>
              <a:t>Alumni </a:t>
            </a:r>
            <a:r>
              <a:rPr lang="en-US" dirty="0" err="1" smtClean="0"/>
              <a:t>Timur</a:t>
            </a:r>
            <a:r>
              <a:rPr lang="en-US" dirty="0" smtClean="0"/>
              <a:t> Tengah “</a:t>
            </a:r>
            <a:r>
              <a:rPr lang="en-US" dirty="0" err="1" smtClean="0"/>
              <a:t>siap</a:t>
            </a:r>
            <a:r>
              <a:rPr lang="en-US" dirty="0" smtClean="0"/>
              <a:t>”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medan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kawasan</a:t>
            </a:r>
            <a:r>
              <a:rPr lang="en-US" dirty="0" smtClean="0"/>
              <a:t> </a:t>
            </a:r>
            <a:r>
              <a:rPr lang="en-US" dirty="0" err="1" smtClean="0"/>
              <a:t>perkotaaan</a:t>
            </a:r>
            <a:r>
              <a:rPr lang="en-US" dirty="0" smtClean="0"/>
              <a:t> (guru  </a:t>
            </a:r>
            <a:r>
              <a:rPr lang="en-US" dirty="0" err="1" smtClean="0"/>
              <a:t>ngaji</a:t>
            </a:r>
            <a:r>
              <a:rPr lang="en-US" dirty="0" smtClean="0"/>
              <a:t>, </a:t>
            </a:r>
            <a:r>
              <a:rPr lang="en-US" dirty="0" err="1" smtClean="0"/>
              <a:t>ustaz</a:t>
            </a:r>
            <a:r>
              <a:rPr lang="en-US" dirty="0" smtClean="0"/>
              <a:t> </a:t>
            </a:r>
            <a:r>
              <a:rPr lang="en-US" dirty="0" err="1" smtClean="0"/>
              <a:t>bakda</a:t>
            </a:r>
            <a:r>
              <a:rPr lang="en-US" dirty="0" smtClean="0"/>
              <a:t> </a:t>
            </a:r>
            <a:r>
              <a:rPr lang="en-US" dirty="0" err="1" smtClean="0"/>
              <a:t>maghrib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‘</a:t>
            </a:r>
            <a:r>
              <a:rPr lang="en-US" dirty="0" err="1" smtClean="0"/>
              <a:t>isya</a:t>
            </a:r>
            <a:r>
              <a:rPr lang="en-US" dirty="0" smtClean="0"/>
              <a:t>, imam </a:t>
            </a:r>
            <a:r>
              <a:rPr lang="en-US" dirty="0" err="1" smtClean="0"/>
              <a:t>tarawih</a:t>
            </a:r>
            <a:r>
              <a:rPr lang="en-US" dirty="0" smtClean="0"/>
              <a:t>,  </a:t>
            </a:r>
            <a:r>
              <a:rPr lang="en-US" dirty="0" err="1" smtClean="0"/>
              <a:t>mendirikan</a:t>
            </a:r>
            <a:r>
              <a:rPr lang="en-US" dirty="0" smtClean="0"/>
              <a:t> </a:t>
            </a:r>
            <a:r>
              <a:rPr lang="en-US" dirty="0" err="1" smtClean="0"/>
              <a:t>pesantren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sekitar</a:t>
            </a:r>
            <a:r>
              <a:rPr lang="en-US" dirty="0" smtClean="0"/>
              <a:t> </a:t>
            </a:r>
            <a:r>
              <a:rPr lang="en-US" dirty="0" err="1" smtClean="0"/>
              <a:t>pesisir</a:t>
            </a:r>
            <a:r>
              <a:rPr lang="en-US" dirty="0" smtClean="0"/>
              <a:t>). Alumni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demikian</a:t>
            </a:r>
            <a:r>
              <a:rPr lang="en-US" dirty="0" smtClean="0"/>
              <a:t> .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generasi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Islam Aceh </a:t>
            </a:r>
            <a:r>
              <a:rPr lang="en-US" dirty="0" err="1" smtClean="0"/>
              <a:t>tersebut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regenerasi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kaderisasi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,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pikir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Pelebaran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urban </a:t>
            </a:r>
            <a:r>
              <a:rPr lang="en-US" dirty="0" err="1" smtClean="0"/>
              <a:t>mengarah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non-urban. </a:t>
            </a:r>
            <a:r>
              <a:rPr lang="en-US" dirty="0" err="1" smtClean="0"/>
              <a:t>Gejala</a:t>
            </a:r>
            <a:r>
              <a:rPr lang="en-US" dirty="0" smtClean="0"/>
              <a:t>: “</a:t>
            </a:r>
            <a:r>
              <a:rPr lang="en-US" dirty="0" err="1" smtClean="0"/>
              <a:t>budidaya</a:t>
            </a:r>
            <a:r>
              <a:rPr lang="en-US" dirty="0" smtClean="0"/>
              <a:t> </a:t>
            </a:r>
            <a:r>
              <a:rPr lang="en-US" dirty="0" err="1" smtClean="0"/>
              <a:t>toko</a:t>
            </a:r>
            <a:r>
              <a:rPr lang="en-US" dirty="0" smtClean="0"/>
              <a:t>”, “</a:t>
            </a:r>
            <a:r>
              <a:rPr lang="en-US" dirty="0" err="1" smtClean="0"/>
              <a:t>budidaya</a:t>
            </a:r>
            <a:r>
              <a:rPr lang="en-US" dirty="0" smtClean="0"/>
              <a:t> </a:t>
            </a:r>
            <a:r>
              <a:rPr lang="en-US" dirty="0" err="1" smtClean="0"/>
              <a:t>kapitalisme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Spiritual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mono-</a:t>
            </a:r>
            <a:r>
              <a:rPr lang="en-US" dirty="0" err="1" smtClean="0"/>
              <a:t>loyalitas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Tantangan</a:t>
            </a:r>
            <a:r>
              <a:rPr lang="en-US" dirty="0" smtClean="0"/>
              <a:t> </a:t>
            </a:r>
            <a:r>
              <a:rPr lang="en-US" dirty="0" err="1" smtClean="0"/>
              <a:t>memasukkan</a:t>
            </a:r>
            <a:r>
              <a:rPr lang="en-US" dirty="0" smtClean="0"/>
              <a:t> </a:t>
            </a:r>
            <a:r>
              <a:rPr lang="en-US" i="1" dirty="0" smtClean="0"/>
              <a:t>din al-Islam </a:t>
            </a:r>
            <a:r>
              <a:rPr lang="en-US" dirty="0" err="1" smtClean="0"/>
              <a:t>dalam</a:t>
            </a:r>
            <a:r>
              <a:rPr lang="en-US" dirty="0" smtClean="0"/>
              <a:t> “</a:t>
            </a:r>
            <a:r>
              <a:rPr lang="en-US" dirty="0" err="1" smtClean="0"/>
              <a:t>kehidupan</a:t>
            </a:r>
            <a:r>
              <a:rPr lang="en-US" dirty="0" smtClean="0"/>
              <a:t>” </a:t>
            </a:r>
            <a:r>
              <a:rPr lang="en-US" dirty="0" err="1" smtClean="0"/>
              <a:t>dan</a:t>
            </a:r>
            <a:r>
              <a:rPr lang="en-US" dirty="0" smtClean="0"/>
              <a:t> “</a:t>
            </a:r>
            <a:r>
              <a:rPr lang="en-US" dirty="0" err="1" smtClean="0"/>
              <a:t>kedirian</a:t>
            </a:r>
            <a:r>
              <a:rPr lang="en-US" dirty="0" smtClean="0"/>
              <a:t>.”</a:t>
            </a:r>
          </a:p>
          <a:p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: </a:t>
            </a:r>
          </a:p>
          <a:p>
            <a:r>
              <a:rPr lang="en-US" dirty="0" smtClean="0"/>
              <a:t> 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tuho</a:t>
            </a:r>
            <a:r>
              <a:rPr lang="en-US" i="1" dirty="0" smtClean="0"/>
              <a:t> </a:t>
            </a:r>
            <a:r>
              <a:rPr lang="en-US" i="1" dirty="0" err="1" smtClean="0"/>
              <a:t>udep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teupat</a:t>
            </a:r>
            <a:r>
              <a:rPr lang="en-US" i="1" dirty="0" smtClean="0"/>
              <a:t> </a:t>
            </a:r>
            <a:r>
              <a:rPr lang="en-US" i="1" dirty="0" err="1" smtClean="0"/>
              <a:t>udep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yang </a:t>
            </a:r>
            <a:r>
              <a:rPr lang="en-US" dirty="0" err="1" smtClean="0"/>
              <a:t>lurus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tupat</a:t>
            </a:r>
            <a:r>
              <a:rPr lang="en-US" i="1" dirty="0" smtClean="0"/>
              <a:t> </a:t>
            </a:r>
            <a:r>
              <a:rPr lang="en-US" i="1" dirty="0" err="1" smtClean="0"/>
              <a:t>udep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deuh</a:t>
            </a:r>
            <a:r>
              <a:rPr lang="en-US" i="1" dirty="0" smtClean="0"/>
              <a:t> </a:t>
            </a:r>
            <a:r>
              <a:rPr lang="en-US" i="1" dirty="0" err="1" smtClean="0"/>
              <a:t>udep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tampak</a:t>
            </a:r>
            <a:r>
              <a:rPr lang="en-US" dirty="0" smtClean="0"/>
              <a:t> </a:t>
            </a:r>
            <a:r>
              <a:rPr lang="en-US" dirty="0" err="1" smtClean="0"/>
              <a:t>kelihatan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turi</a:t>
            </a:r>
            <a:r>
              <a:rPr lang="en-US" i="1" dirty="0" smtClean="0"/>
              <a:t> </a:t>
            </a:r>
            <a:r>
              <a:rPr lang="en-US" i="1" dirty="0" err="1" smtClean="0"/>
              <a:t>udep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kenal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tu’oh</a:t>
            </a:r>
            <a:r>
              <a:rPr lang="en-US" i="1" dirty="0" smtClean="0"/>
              <a:t> </a:t>
            </a:r>
            <a:r>
              <a:rPr lang="en-US" i="1" dirty="0" err="1" smtClean="0"/>
              <a:t>udep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berkehidupan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Droe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Arab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i="1" dirty="0" err="1" smtClean="0"/>
              <a:t>nafs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kalimah</a:t>
            </a:r>
            <a:r>
              <a:rPr lang="en-US" dirty="0" smtClean="0"/>
              <a:t> </a:t>
            </a:r>
            <a:r>
              <a:rPr lang="en-US" dirty="0" err="1" smtClean="0"/>
              <a:t>sepert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: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tuho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teupat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yang </a:t>
            </a:r>
            <a:r>
              <a:rPr lang="en-US" dirty="0" err="1" smtClean="0"/>
              <a:t>lurus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tupat</a:t>
            </a:r>
            <a:r>
              <a:rPr lang="en-US" i="1" dirty="0" smtClean="0"/>
              <a:t> </a:t>
            </a:r>
            <a:r>
              <a:rPr lang="en-US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deuh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kelihatan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turi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kenal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), </a:t>
            </a:r>
          </a:p>
          <a:p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tu’oh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tahu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berhasil</a:t>
            </a:r>
            <a:r>
              <a:rPr lang="en-US" dirty="0" smtClean="0"/>
              <a:t> </a:t>
            </a:r>
            <a:r>
              <a:rPr lang="en-US" dirty="0" err="1" smtClean="0"/>
              <a:t>mempertemukan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r>
              <a:rPr lang="en-US" dirty="0" smtClean="0"/>
              <a:t>.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hukum</a:t>
            </a:r>
            <a:r>
              <a:rPr lang="en-US" dirty="0" smtClean="0"/>
              <a:t> Islam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i="1" dirty="0" err="1" smtClean="0"/>
              <a:t>qanun</a:t>
            </a:r>
            <a:r>
              <a:rPr lang="en-US" i="1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7" name="Picture 5" descr="Kitab 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8001000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Kitab 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3600450" cy="2700338"/>
          </a:xfrm>
          <a:prstGeom prst="rect">
            <a:avLst/>
          </a:prstGeom>
          <a:noFill/>
        </p:spPr>
      </p:pic>
      <p:pic>
        <p:nvPicPr>
          <p:cNvPr id="8198" name="Picture 6" descr="Kitab Sabi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333375"/>
            <a:ext cx="3506788" cy="3311525"/>
          </a:xfrm>
          <a:prstGeom prst="rect">
            <a:avLst/>
          </a:prstGeom>
          <a:noFill/>
        </p:spPr>
      </p:pic>
      <p:pic>
        <p:nvPicPr>
          <p:cNvPr id="8199" name="Picture 7" descr="Kitab 0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263900"/>
            <a:ext cx="4537075" cy="3402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-242888"/>
            <a:ext cx="7386637" cy="4497388"/>
          </a:xfrm>
        </p:spPr>
        <p:txBody>
          <a:bodyPr/>
          <a:lstStyle/>
          <a:p>
            <a:endParaRPr lang="en-US"/>
          </a:p>
        </p:txBody>
      </p:sp>
      <p:pic>
        <p:nvPicPr>
          <p:cNvPr id="10244" name="Picture 4" descr="Khanduri 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4284663" cy="3213100"/>
          </a:xfrm>
          <a:prstGeom prst="rect">
            <a:avLst/>
          </a:prstGeom>
          <a:noFill/>
        </p:spPr>
      </p:pic>
      <p:pic>
        <p:nvPicPr>
          <p:cNvPr id="10245" name="Picture 5" descr="Khanduri 0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0"/>
            <a:ext cx="5108575" cy="3830638"/>
          </a:xfrm>
          <a:prstGeom prst="rect">
            <a:avLst/>
          </a:prstGeom>
          <a:noFill/>
        </p:spPr>
      </p:pic>
      <p:pic>
        <p:nvPicPr>
          <p:cNvPr id="10246" name="Picture 6" descr="Khanduri 0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6338"/>
            <a:ext cx="5253038" cy="3141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Tajul Mulu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60350"/>
            <a:ext cx="5451475" cy="659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60" name="Picture 4" descr="Kitab 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354013"/>
            <a:ext cx="820102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4" name="Picture 4" descr="Jantho 0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4013"/>
            <a:ext cx="9144000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8" name="Picture 4" descr="Juli 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354013"/>
            <a:ext cx="820102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Reproduksi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Keagamaan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Terkini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643050"/>
          <a:ext cx="7386640" cy="4017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328"/>
                <a:gridCol w="1759577"/>
                <a:gridCol w="1406565"/>
                <a:gridCol w="1265842"/>
                <a:gridCol w="14773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Tahap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2168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Adat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Po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Teumeureuhom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Majelis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Adat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Aceh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Wali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Nanggroe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NKRI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Hukom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Syiah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Kuala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MPU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MUNA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MUI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Qanun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Putroe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Phang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Waki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Rakyat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Waki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Rakyat PA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Pegawai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Negeri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4160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Reusam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Bentara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</a:p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Laksamana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Ureung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Tuha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Pang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Sagoe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FPI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Jadi</a:t>
            </a:r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Program-Program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menyesuaikan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penopang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Aceh.</a:t>
            </a:r>
          </a:p>
          <a:p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Aceh.</a:t>
            </a:r>
          </a:p>
          <a:p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Dayah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bersinergi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gejalan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33</TotalTime>
  <Words>637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Upaya Pembinaan Lembaga Pendidikan Dayah sebagai Mitra Pemerintah dalam Penerapan Syariat Islam </vt:lpstr>
      <vt:lpstr>Kondisi Aceh:</vt:lpstr>
      <vt:lpstr>Kondisi Pemerintah</vt:lpstr>
      <vt:lpstr>Kondisi lanskap Kehidupan Rakyat Aceh</vt:lpstr>
      <vt:lpstr>Kondisi Dayah </vt:lpstr>
      <vt:lpstr>Masyarakat perlu akan dayah?</vt:lpstr>
      <vt:lpstr>Perubahan Masyarakat</vt:lpstr>
      <vt:lpstr>Konsep Pembelajaran dalam Masyarakat Aceh Untuk Memahami Kehidupan </vt:lpstr>
      <vt:lpstr>Droe</vt:lpstr>
      <vt:lpstr>Jasa Dayah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Gejala Reproduksi Kesadaran Keagamaan Masyarakat Terkini</vt:lpstr>
      <vt:lpstr>Jadi,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Upaya Pembinaan Lembaga Pendidikan Dayah sebagai Mitra Pemerintah dalam Penerapan Syariat Islam</dc:title>
  <dc:creator>user</dc:creator>
  <cp:lastModifiedBy>user</cp:lastModifiedBy>
  <cp:revision>5</cp:revision>
  <dcterms:created xsi:type="dcterms:W3CDTF">2011-08-23T17:01:52Z</dcterms:created>
  <dcterms:modified xsi:type="dcterms:W3CDTF">2011-08-23T17:35:41Z</dcterms:modified>
</cp:coreProperties>
</file>