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2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583AE8-EF11-4B64-998D-1EC46D69837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226B3E-3A73-42D1-A7F2-423F4CD03363}">
      <dgm:prSet custT="1"/>
      <dgm:spPr/>
      <dgm:t>
        <a:bodyPr/>
        <a:lstStyle/>
        <a:p>
          <a:r>
            <a:rPr lang="en-US" sz="1800" dirty="0" smtClean="0"/>
            <a:t>Intellectual </a:t>
          </a:r>
          <a:endParaRPr lang="en-US" sz="1800" dirty="0"/>
        </a:p>
      </dgm:t>
    </dgm:pt>
    <dgm:pt modelId="{08DF9E4C-DF38-4A9E-B8A3-F783EA5FEE34}">
      <dgm:prSet custT="1"/>
      <dgm:spPr/>
      <dgm:t>
        <a:bodyPr/>
        <a:lstStyle/>
        <a:p>
          <a:r>
            <a:rPr lang="en-US" sz="1600" dirty="0" smtClean="0"/>
            <a:t>Philosophy</a:t>
          </a:r>
          <a:endParaRPr lang="en-US" sz="1600" dirty="0"/>
        </a:p>
      </dgm:t>
    </dgm:pt>
    <dgm:pt modelId="{1C960487-CFE3-4258-B161-52F6E94377EF}">
      <dgm:prSet phldrT="[Text]" custT="1"/>
      <dgm:spPr/>
      <dgm:t>
        <a:bodyPr/>
        <a:lstStyle/>
        <a:p>
          <a:r>
            <a:rPr lang="en-US" sz="1600" dirty="0" smtClean="0"/>
            <a:t>Arts</a:t>
          </a:r>
          <a:endParaRPr lang="en-US" sz="1600" dirty="0"/>
        </a:p>
      </dgm:t>
    </dgm:pt>
    <dgm:pt modelId="{A2B8769C-CD3F-463C-A48D-DBA42E7495FE}" type="sibTrans" cxnId="{5F67B8E9-5348-4864-805A-CCB82CCBD9F5}">
      <dgm:prSet/>
      <dgm:spPr/>
      <dgm:t>
        <a:bodyPr/>
        <a:lstStyle/>
        <a:p>
          <a:endParaRPr lang="en-US"/>
        </a:p>
      </dgm:t>
    </dgm:pt>
    <dgm:pt modelId="{C682DE80-59AF-415D-967E-C9DF64030B16}" type="parTrans" cxnId="{5F67B8E9-5348-4864-805A-CCB82CCBD9F5}">
      <dgm:prSet/>
      <dgm:spPr/>
      <dgm:t>
        <a:bodyPr/>
        <a:lstStyle/>
        <a:p>
          <a:endParaRPr lang="en-US"/>
        </a:p>
      </dgm:t>
    </dgm:pt>
    <dgm:pt modelId="{B51C3D77-2ABB-4761-A7A3-26F2830771C5}">
      <dgm:prSet phldrT="[Text]" custT="1"/>
      <dgm:spPr/>
      <dgm:t>
        <a:bodyPr/>
        <a:lstStyle/>
        <a:p>
          <a:r>
            <a:rPr lang="en-US" sz="1800" dirty="0" smtClean="0"/>
            <a:t>Religion</a:t>
          </a:r>
          <a:endParaRPr lang="en-US" sz="1800" dirty="0"/>
        </a:p>
      </dgm:t>
    </dgm:pt>
    <dgm:pt modelId="{B8EEBEAC-2117-4630-A5EE-17154099161D}" type="sibTrans" cxnId="{92D0760A-5197-497C-8270-63F41F4CB152}">
      <dgm:prSet/>
      <dgm:spPr/>
      <dgm:t>
        <a:bodyPr/>
        <a:lstStyle/>
        <a:p>
          <a:endParaRPr lang="en-US"/>
        </a:p>
      </dgm:t>
    </dgm:pt>
    <dgm:pt modelId="{FF9C9D29-B666-4719-9273-E79FBF5C2581}" type="parTrans" cxnId="{92D0760A-5197-497C-8270-63F41F4CB152}">
      <dgm:prSet/>
      <dgm:spPr/>
      <dgm:t>
        <a:bodyPr/>
        <a:lstStyle/>
        <a:p>
          <a:endParaRPr lang="en-US"/>
        </a:p>
      </dgm:t>
    </dgm:pt>
    <dgm:pt modelId="{C962B7E2-0775-45C9-AEA2-D6F2AA3DEE07}">
      <dgm:prSet/>
      <dgm:spPr/>
      <dgm:t>
        <a:bodyPr/>
        <a:lstStyle/>
        <a:p>
          <a:r>
            <a:rPr lang="en-US" dirty="0" smtClean="0"/>
            <a:t>Culture </a:t>
          </a:r>
          <a:endParaRPr lang="en-US" dirty="0"/>
        </a:p>
      </dgm:t>
    </dgm:pt>
    <dgm:pt modelId="{8BBB31DB-64B8-4477-878A-7BAA4AF17681}">
      <dgm:prSet/>
      <dgm:spPr/>
      <dgm:t>
        <a:bodyPr/>
        <a:lstStyle/>
        <a:p>
          <a:r>
            <a:rPr lang="en-US" dirty="0" smtClean="0"/>
            <a:t>Social Action</a:t>
          </a:r>
          <a:endParaRPr lang="en-US" dirty="0"/>
        </a:p>
      </dgm:t>
    </dgm:pt>
    <dgm:pt modelId="{ADCFB012-A0DB-47FA-863B-49095C0DD777}" type="sibTrans" cxnId="{D703E66E-DA79-473A-BB9B-2EFD835E76D9}">
      <dgm:prSet/>
      <dgm:spPr/>
      <dgm:t>
        <a:bodyPr/>
        <a:lstStyle/>
        <a:p>
          <a:endParaRPr lang="en-US"/>
        </a:p>
      </dgm:t>
    </dgm:pt>
    <dgm:pt modelId="{BA4BFD57-2549-4E29-A549-A7EB165255C1}" type="parTrans" cxnId="{D703E66E-DA79-473A-BB9B-2EFD835E76D9}">
      <dgm:prSet/>
      <dgm:spPr/>
      <dgm:t>
        <a:bodyPr/>
        <a:lstStyle/>
        <a:p>
          <a:endParaRPr lang="en-US"/>
        </a:p>
      </dgm:t>
    </dgm:pt>
    <dgm:pt modelId="{52DA966E-E275-42DC-8263-77EE62238F44}">
      <dgm:prSet custT="1"/>
      <dgm:spPr/>
      <dgm:t>
        <a:bodyPr/>
        <a:lstStyle/>
        <a:p>
          <a:r>
            <a:rPr lang="en-US" sz="1800" dirty="0" err="1" smtClean="0"/>
            <a:t>Behaviour</a:t>
          </a:r>
          <a:endParaRPr lang="en-US" sz="1800" dirty="0"/>
        </a:p>
      </dgm:t>
    </dgm:pt>
    <dgm:pt modelId="{F5B7514A-14FE-4727-82EB-B9AB5586FEB9}" type="sibTrans" cxnId="{EC4F8E3A-1BE4-46F1-A7F3-A09BBFBECEFC}">
      <dgm:prSet/>
      <dgm:spPr/>
      <dgm:t>
        <a:bodyPr/>
        <a:lstStyle/>
        <a:p>
          <a:endParaRPr lang="en-US"/>
        </a:p>
      </dgm:t>
    </dgm:pt>
    <dgm:pt modelId="{B15B4AAA-9170-4069-81DC-F71032E20160}" type="parTrans" cxnId="{EC4F8E3A-1BE4-46F1-A7F3-A09BBFBECEFC}">
      <dgm:prSet/>
      <dgm:spPr/>
      <dgm:t>
        <a:bodyPr/>
        <a:lstStyle/>
        <a:p>
          <a:endParaRPr lang="en-US"/>
        </a:p>
      </dgm:t>
    </dgm:pt>
    <dgm:pt modelId="{0D504833-0EDA-4761-8197-DC37DBBA12B3}">
      <dgm:prSet custT="1"/>
      <dgm:spPr/>
      <dgm:t>
        <a:bodyPr/>
        <a:lstStyle/>
        <a:p>
          <a:r>
            <a:rPr lang="en-US" sz="1800" dirty="0" smtClean="0"/>
            <a:t>Moral</a:t>
          </a:r>
          <a:endParaRPr lang="en-US" sz="1800" dirty="0"/>
        </a:p>
      </dgm:t>
    </dgm:pt>
    <dgm:pt modelId="{12893D20-2204-4FB5-AC5A-6C200A5C9E96}" type="sibTrans" cxnId="{A52B5267-B0B1-4ED3-AE14-3F9E36BE5596}">
      <dgm:prSet/>
      <dgm:spPr/>
      <dgm:t>
        <a:bodyPr/>
        <a:lstStyle/>
        <a:p>
          <a:endParaRPr lang="en-US"/>
        </a:p>
      </dgm:t>
    </dgm:pt>
    <dgm:pt modelId="{E6610283-5132-4D67-8796-34D481EB21D9}" type="parTrans" cxnId="{A52B5267-B0B1-4ED3-AE14-3F9E36BE5596}">
      <dgm:prSet/>
      <dgm:spPr/>
      <dgm:t>
        <a:bodyPr/>
        <a:lstStyle/>
        <a:p>
          <a:endParaRPr lang="en-US"/>
        </a:p>
      </dgm:t>
    </dgm:pt>
    <dgm:pt modelId="{086C6BC5-02AB-4628-B862-629E5AC63D17}">
      <dgm:prSet phldrT="[Text]" custT="1"/>
      <dgm:spPr/>
      <dgm:t>
        <a:bodyPr/>
        <a:lstStyle/>
        <a:p>
          <a:r>
            <a:rPr lang="en-US" sz="1800" dirty="0" smtClean="0"/>
            <a:t>Ethics</a:t>
          </a:r>
          <a:endParaRPr lang="en-US" sz="1800" dirty="0"/>
        </a:p>
      </dgm:t>
    </dgm:pt>
    <dgm:pt modelId="{2CB10171-BE68-4972-B891-749F672B201F}" type="sibTrans" cxnId="{73331EDD-C191-4A80-BAF9-1F18F144EB7D}">
      <dgm:prSet/>
      <dgm:spPr/>
      <dgm:t>
        <a:bodyPr/>
        <a:lstStyle/>
        <a:p>
          <a:endParaRPr lang="en-US"/>
        </a:p>
      </dgm:t>
    </dgm:pt>
    <dgm:pt modelId="{A6734335-2651-469B-AF33-E10418287D53}" type="parTrans" cxnId="{73331EDD-C191-4A80-BAF9-1F18F144EB7D}">
      <dgm:prSet/>
      <dgm:spPr/>
      <dgm:t>
        <a:bodyPr/>
        <a:lstStyle/>
        <a:p>
          <a:endParaRPr lang="en-US"/>
        </a:p>
      </dgm:t>
    </dgm:pt>
    <dgm:pt modelId="{CB76802A-5A33-49D3-B3B9-6935155AFC32}">
      <dgm:prSet phldrT="[Text]" custT="1"/>
      <dgm:spPr/>
      <dgm:t>
        <a:bodyPr/>
        <a:lstStyle/>
        <a:p>
          <a:r>
            <a:rPr lang="en-US" sz="1800" dirty="0" smtClean="0"/>
            <a:t>Values</a:t>
          </a:r>
          <a:endParaRPr lang="en-US" sz="1800" dirty="0"/>
        </a:p>
      </dgm:t>
    </dgm:pt>
    <dgm:pt modelId="{3D710E34-586E-484A-B2F2-AD20A97959F8}" type="sibTrans" cxnId="{7840954A-986B-49F7-88FD-D7BF2A1657E7}">
      <dgm:prSet/>
      <dgm:spPr/>
      <dgm:t>
        <a:bodyPr/>
        <a:lstStyle/>
        <a:p>
          <a:endParaRPr lang="en-US"/>
        </a:p>
      </dgm:t>
    </dgm:pt>
    <dgm:pt modelId="{982A2B49-A33C-4830-A6D4-A9E249B6D1C2}" type="parTrans" cxnId="{7840954A-986B-49F7-88FD-D7BF2A1657E7}">
      <dgm:prSet/>
      <dgm:spPr/>
      <dgm:t>
        <a:bodyPr/>
        <a:lstStyle/>
        <a:p>
          <a:endParaRPr lang="en-US"/>
        </a:p>
      </dgm:t>
    </dgm:pt>
    <dgm:pt modelId="{8686239C-1AD1-4EA0-9F19-346E4B3769A5}">
      <dgm:prSet phldrT="[Text]" custT="1"/>
      <dgm:spPr/>
      <dgm:t>
        <a:bodyPr/>
        <a:lstStyle/>
        <a:p>
          <a:r>
            <a:rPr lang="en-US" sz="1800" dirty="0" smtClean="0"/>
            <a:t>Japanese Spirit</a:t>
          </a:r>
          <a:endParaRPr lang="en-US" sz="1800" dirty="0"/>
        </a:p>
      </dgm:t>
    </dgm:pt>
    <dgm:pt modelId="{2DFD8899-D94E-4154-88D4-7BC7212D9DB4}" type="sibTrans" cxnId="{E0C0390A-3591-4526-B87A-77061557C7E8}">
      <dgm:prSet/>
      <dgm:spPr/>
      <dgm:t>
        <a:bodyPr/>
        <a:lstStyle/>
        <a:p>
          <a:endParaRPr lang="en-US"/>
        </a:p>
      </dgm:t>
    </dgm:pt>
    <dgm:pt modelId="{E85473A5-3B96-46D0-9B78-A9DD6BD0C34A}" type="parTrans" cxnId="{E0C0390A-3591-4526-B87A-77061557C7E8}">
      <dgm:prSet/>
      <dgm:spPr/>
      <dgm:t>
        <a:bodyPr/>
        <a:lstStyle/>
        <a:p>
          <a:endParaRPr lang="en-US"/>
        </a:p>
      </dgm:t>
    </dgm:pt>
    <dgm:pt modelId="{18F34827-7BF4-4757-8999-271F95C6AB3D}" type="sibTrans" cxnId="{9F6C8535-AA69-4F4C-AEF9-58963A46DC61}">
      <dgm:prSet/>
      <dgm:spPr/>
      <dgm:t>
        <a:bodyPr/>
        <a:lstStyle/>
        <a:p>
          <a:endParaRPr lang="en-US"/>
        </a:p>
      </dgm:t>
    </dgm:pt>
    <dgm:pt modelId="{6A230A4A-FE73-4CD5-A884-A547CB683512}" type="parTrans" cxnId="{9F6C8535-AA69-4F4C-AEF9-58963A46DC61}">
      <dgm:prSet/>
      <dgm:spPr/>
      <dgm:t>
        <a:bodyPr/>
        <a:lstStyle/>
        <a:p>
          <a:endParaRPr lang="en-US"/>
        </a:p>
      </dgm:t>
    </dgm:pt>
    <dgm:pt modelId="{6D084D38-8341-4A0F-81A1-D9D973E26A4B}" type="sibTrans" cxnId="{7A768D36-DF19-42A3-B657-09FDF8D30874}">
      <dgm:prSet/>
      <dgm:spPr/>
      <dgm:t>
        <a:bodyPr/>
        <a:lstStyle/>
        <a:p>
          <a:endParaRPr lang="en-US"/>
        </a:p>
      </dgm:t>
    </dgm:pt>
    <dgm:pt modelId="{F3FD60D4-2A31-453A-9024-17DFABBE87BA}" type="parTrans" cxnId="{7A768D36-DF19-42A3-B657-09FDF8D30874}">
      <dgm:prSet/>
      <dgm:spPr/>
      <dgm:t>
        <a:bodyPr/>
        <a:lstStyle/>
        <a:p>
          <a:endParaRPr lang="en-US"/>
        </a:p>
      </dgm:t>
    </dgm:pt>
    <dgm:pt modelId="{4B3F861B-4E7A-4D90-9C52-24402B2C2EAA}" type="sibTrans" cxnId="{2B04C9B7-8BCA-4852-BDB0-37AA94C391B9}">
      <dgm:prSet/>
      <dgm:spPr/>
      <dgm:t>
        <a:bodyPr/>
        <a:lstStyle/>
        <a:p>
          <a:endParaRPr lang="en-US"/>
        </a:p>
      </dgm:t>
    </dgm:pt>
    <dgm:pt modelId="{0B50F86F-83B5-4A45-B5EC-BA30AE4333F5}" type="parTrans" cxnId="{2B04C9B7-8BCA-4852-BDB0-37AA94C391B9}">
      <dgm:prSet/>
      <dgm:spPr/>
      <dgm:t>
        <a:bodyPr/>
        <a:lstStyle/>
        <a:p>
          <a:endParaRPr lang="en-US"/>
        </a:p>
      </dgm:t>
    </dgm:pt>
    <dgm:pt modelId="{F552F8D1-81B2-43C6-866B-BC679F5B393F}">
      <dgm:prSet/>
      <dgm:spPr/>
      <dgm:t>
        <a:bodyPr/>
        <a:lstStyle/>
        <a:p>
          <a:r>
            <a:rPr lang="en-US" dirty="0" smtClean="0"/>
            <a:t>World</a:t>
          </a:r>
          <a:r>
            <a:rPr lang="en-US" baseline="0" dirty="0" smtClean="0"/>
            <a:t> View</a:t>
          </a:r>
          <a:endParaRPr lang="en-US" dirty="0"/>
        </a:p>
      </dgm:t>
    </dgm:pt>
    <dgm:pt modelId="{656D3178-11B0-42C0-A345-4372E70B4287}" type="parTrans" cxnId="{A5E5D4E3-C7A8-47DA-906F-930152CB356E}">
      <dgm:prSet/>
      <dgm:spPr/>
      <dgm:t>
        <a:bodyPr/>
        <a:lstStyle/>
        <a:p>
          <a:endParaRPr lang="en-US"/>
        </a:p>
      </dgm:t>
    </dgm:pt>
    <dgm:pt modelId="{8760E140-2BC9-4083-83CF-00BA3D5E678B}" type="sibTrans" cxnId="{A5E5D4E3-C7A8-47DA-906F-930152CB356E}">
      <dgm:prSet/>
      <dgm:spPr/>
      <dgm:t>
        <a:bodyPr/>
        <a:lstStyle/>
        <a:p>
          <a:endParaRPr lang="en-US"/>
        </a:p>
      </dgm:t>
    </dgm:pt>
    <dgm:pt modelId="{1B59DFD3-624B-4D34-8816-06BBD623E91C}">
      <dgm:prSet/>
      <dgm:spPr/>
      <dgm:t>
        <a:bodyPr/>
        <a:lstStyle/>
        <a:p>
          <a:r>
            <a:rPr lang="en-US" dirty="0" smtClean="0"/>
            <a:t>Socio-Cultural</a:t>
          </a:r>
          <a:endParaRPr lang="en-US" dirty="0"/>
        </a:p>
      </dgm:t>
    </dgm:pt>
    <dgm:pt modelId="{772168E9-B2D5-46EC-8B9D-A6CD6D461C8B}" type="parTrans" cxnId="{1A295D88-1178-4916-88F4-8F548C49EFDB}">
      <dgm:prSet/>
      <dgm:spPr/>
      <dgm:t>
        <a:bodyPr/>
        <a:lstStyle/>
        <a:p>
          <a:endParaRPr lang="en-US"/>
        </a:p>
      </dgm:t>
    </dgm:pt>
    <dgm:pt modelId="{2AA2566A-3C8E-4BDE-98A3-027730678315}" type="sibTrans" cxnId="{1A295D88-1178-4916-88F4-8F548C49EFDB}">
      <dgm:prSet/>
      <dgm:spPr/>
      <dgm:t>
        <a:bodyPr/>
        <a:lstStyle/>
        <a:p>
          <a:endParaRPr lang="en-US"/>
        </a:p>
      </dgm:t>
    </dgm:pt>
    <dgm:pt modelId="{53EE52BC-88AD-497B-8E96-D23809B56E55}">
      <dgm:prSet/>
      <dgm:spPr/>
      <dgm:t>
        <a:bodyPr/>
        <a:lstStyle/>
        <a:p>
          <a:r>
            <a:rPr lang="en-US" dirty="0" smtClean="0"/>
            <a:t>Ritual </a:t>
          </a:r>
          <a:endParaRPr lang="en-US" dirty="0"/>
        </a:p>
      </dgm:t>
    </dgm:pt>
    <dgm:pt modelId="{DDC76108-7D23-473C-9DB7-DE165BB1977D}" type="parTrans" cxnId="{106715E9-0E70-4911-BE7C-D0670A5909C8}">
      <dgm:prSet/>
      <dgm:spPr/>
      <dgm:t>
        <a:bodyPr/>
        <a:lstStyle/>
        <a:p>
          <a:endParaRPr lang="en-US"/>
        </a:p>
      </dgm:t>
    </dgm:pt>
    <dgm:pt modelId="{6F070EB1-B614-414A-96D8-E2D3292CAECA}" type="sibTrans" cxnId="{106715E9-0E70-4911-BE7C-D0670A5909C8}">
      <dgm:prSet/>
      <dgm:spPr/>
      <dgm:t>
        <a:bodyPr/>
        <a:lstStyle/>
        <a:p>
          <a:endParaRPr lang="en-US"/>
        </a:p>
      </dgm:t>
    </dgm:pt>
    <dgm:pt modelId="{3CA7FC10-4DC7-4EE7-80E3-9C92ADCD0D9E}">
      <dgm:prSet custT="1"/>
      <dgm:spPr/>
      <dgm:t>
        <a:bodyPr/>
        <a:lstStyle/>
        <a:p>
          <a:r>
            <a:rPr lang="en-US" sz="1600" dirty="0" smtClean="0"/>
            <a:t>Reasoning</a:t>
          </a:r>
          <a:endParaRPr lang="en-US" sz="1600" dirty="0"/>
        </a:p>
      </dgm:t>
    </dgm:pt>
    <dgm:pt modelId="{423F8AD4-024B-4786-B093-B1E652800CA0}" type="parTrans" cxnId="{56F6124B-E3F5-4AC3-95C2-C441EBE4171D}">
      <dgm:prSet/>
      <dgm:spPr/>
      <dgm:t>
        <a:bodyPr/>
        <a:lstStyle/>
        <a:p>
          <a:endParaRPr lang="en-US"/>
        </a:p>
      </dgm:t>
    </dgm:pt>
    <dgm:pt modelId="{2997E903-F07A-4E46-BD4E-EF3C53E62451}" type="sibTrans" cxnId="{56F6124B-E3F5-4AC3-95C2-C441EBE4171D}">
      <dgm:prSet/>
      <dgm:spPr/>
      <dgm:t>
        <a:bodyPr/>
        <a:lstStyle/>
        <a:p>
          <a:endParaRPr lang="en-US"/>
        </a:p>
      </dgm:t>
    </dgm:pt>
    <dgm:pt modelId="{41ED10BF-AACF-4500-A1B1-F0769DF7396D}">
      <dgm:prSet custT="1"/>
      <dgm:spPr/>
      <dgm:t>
        <a:bodyPr/>
        <a:lstStyle/>
        <a:p>
          <a:r>
            <a:rPr lang="en-US" sz="1800" dirty="0" err="1" smtClean="0"/>
            <a:t>Conptemplation</a:t>
          </a:r>
          <a:r>
            <a:rPr lang="en-US" sz="1800" dirty="0" smtClean="0"/>
            <a:t>/Meditation</a:t>
          </a:r>
          <a:endParaRPr lang="en-US" sz="1800" dirty="0"/>
        </a:p>
      </dgm:t>
    </dgm:pt>
    <dgm:pt modelId="{94939252-9239-438D-BF91-96AE4066915E}" type="parTrans" cxnId="{1ADDEFF3-E1BD-458E-93C3-D3EA7F7DC916}">
      <dgm:prSet/>
      <dgm:spPr/>
      <dgm:t>
        <a:bodyPr/>
        <a:lstStyle/>
        <a:p>
          <a:endParaRPr lang="en-US"/>
        </a:p>
      </dgm:t>
    </dgm:pt>
    <dgm:pt modelId="{78126870-9407-4492-9AED-C82A07FD08D5}" type="sibTrans" cxnId="{1ADDEFF3-E1BD-458E-93C3-D3EA7F7DC916}">
      <dgm:prSet/>
      <dgm:spPr/>
      <dgm:t>
        <a:bodyPr/>
        <a:lstStyle/>
        <a:p>
          <a:endParaRPr lang="en-US"/>
        </a:p>
      </dgm:t>
    </dgm:pt>
    <dgm:pt modelId="{EA54BECB-A54B-44AE-8398-2D0F2CC13C51}">
      <dgm:prSet/>
      <dgm:spPr/>
      <dgm:t>
        <a:bodyPr/>
        <a:lstStyle/>
        <a:p>
          <a:r>
            <a:rPr lang="en-US" dirty="0" smtClean="0"/>
            <a:t>System of Ideas</a:t>
          </a:r>
          <a:endParaRPr lang="en-US" dirty="0"/>
        </a:p>
      </dgm:t>
    </dgm:pt>
    <dgm:pt modelId="{A388E85B-FC68-4E23-BDB2-858AE048AF2F}" type="parTrans" cxnId="{974032F1-026C-4F00-A84D-E6715C260EA5}">
      <dgm:prSet/>
      <dgm:spPr/>
    </dgm:pt>
    <dgm:pt modelId="{7567A0B0-811C-42B7-8847-ACD51D0A2868}" type="sibTrans" cxnId="{974032F1-026C-4F00-A84D-E6715C260EA5}">
      <dgm:prSet/>
      <dgm:spPr/>
    </dgm:pt>
    <dgm:pt modelId="{7536FBC0-2B1E-4C48-BA96-8933F52E3CBC}">
      <dgm:prSet/>
      <dgm:spPr/>
      <dgm:t>
        <a:bodyPr/>
        <a:lstStyle/>
        <a:p>
          <a:r>
            <a:rPr lang="en-US" dirty="0" smtClean="0"/>
            <a:t>Philosophy</a:t>
          </a:r>
          <a:endParaRPr lang="en-US" dirty="0"/>
        </a:p>
      </dgm:t>
    </dgm:pt>
    <dgm:pt modelId="{925E4067-BFAD-4527-BD6D-E9CC828127C1}" type="parTrans" cxnId="{927F0791-4974-4146-8BF0-B13013D7CBD9}">
      <dgm:prSet/>
      <dgm:spPr/>
    </dgm:pt>
    <dgm:pt modelId="{D7279342-7F58-4BA6-8BF4-A05476E826EC}" type="sibTrans" cxnId="{927F0791-4974-4146-8BF0-B13013D7CBD9}">
      <dgm:prSet/>
      <dgm:spPr/>
    </dgm:pt>
    <dgm:pt modelId="{782CCE93-B3DE-4D94-B60F-F4837670A9B0}">
      <dgm:prSet/>
      <dgm:spPr/>
      <dgm:t>
        <a:bodyPr/>
        <a:lstStyle/>
        <a:p>
          <a:r>
            <a:rPr lang="en-US" dirty="0" smtClean="0"/>
            <a:t>Paradigm</a:t>
          </a:r>
          <a:endParaRPr lang="en-US" dirty="0"/>
        </a:p>
      </dgm:t>
    </dgm:pt>
    <dgm:pt modelId="{6D0FF2C5-890C-40C9-8AA0-141435D10ED1}" type="parTrans" cxnId="{638B0BB5-1A98-401D-A421-95B9B81E1213}">
      <dgm:prSet/>
      <dgm:spPr/>
    </dgm:pt>
    <dgm:pt modelId="{61419325-4D53-434E-A65E-F05F599F59CA}" type="sibTrans" cxnId="{638B0BB5-1A98-401D-A421-95B9B81E1213}">
      <dgm:prSet/>
      <dgm:spPr/>
    </dgm:pt>
    <dgm:pt modelId="{A813C00D-5410-4120-A722-1F4B17AA108C}" type="pres">
      <dgm:prSet presAssocID="{DF583AE8-EF11-4B64-998D-1EC46D69837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B7B8981-3C9D-4CC0-BC83-237910BDA3AF}" type="pres">
      <dgm:prSet presAssocID="{8686239C-1AD1-4EA0-9F19-346E4B3769A5}" presName="hierRoot1" presStyleCnt="0"/>
      <dgm:spPr/>
    </dgm:pt>
    <dgm:pt modelId="{879019C6-F6E8-4E98-A367-2546C7C871D4}" type="pres">
      <dgm:prSet presAssocID="{8686239C-1AD1-4EA0-9F19-346E4B3769A5}" presName="composite" presStyleCnt="0"/>
      <dgm:spPr/>
    </dgm:pt>
    <dgm:pt modelId="{17D3DED3-5D5B-4705-90CD-4CD3E75CBDE0}" type="pres">
      <dgm:prSet presAssocID="{8686239C-1AD1-4EA0-9F19-346E4B3769A5}" presName="background" presStyleLbl="node0" presStyleIdx="0" presStyleCnt="1"/>
      <dgm:spPr/>
    </dgm:pt>
    <dgm:pt modelId="{943D3C70-DC19-4788-887A-BA8DE455AF8C}" type="pres">
      <dgm:prSet presAssocID="{8686239C-1AD1-4EA0-9F19-346E4B3769A5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1847E0B-7ECD-4721-B5E9-A583DD6897C3}" type="pres">
      <dgm:prSet presAssocID="{8686239C-1AD1-4EA0-9F19-346E4B3769A5}" presName="hierChild2" presStyleCnt="0"/>
      <dgm:spPr/>
    </dgm:pt>
    <dgm:pt modelId="{C587D232-8415-424C-924D-A47617055310}" type="pres">
      <dgm:prSet presAssocID="{0B50F86F-83B5-4A45-B5EC-BA30AE4333F5}" presName="Name10" presStyleLbl="parChTrans1D2" presStyleIdx="0" presStyleCnt="3"/>
      <dgm:spPr/>
      <dgm:t>
        <a:bodyPr/>
        <a:lstStyle/>
        <a:p>
          <a:endParaRPr lang="en-US"/>
        </a:p>
      </dgm:t>
    </dgm:pt>
    <dgm:pt modelId="{CD98EBBD-A832-4D3A-97B3-D111E3F47CEC}" type="pres">
      <dgm:prSet presAssocID="{CB76802A-5A33-49D3-B3B9-6935155AFC32}" presName="hierRoot2" presStyleCnt="0"/>
      <dgm:spPr/>
    </dgm:pt>
    <dgm:pt modelId="{9F0AD2BE-1684-4D0C-8EC5-6C3A74673F80}" type="pres">
      <dgm:prSet presAssocID="{CB76802A-5A33-49D3-B3B9-6935155AFC32}" presName="composite2" presStyleCnt="0"/>
      <dgm:spPr/>
    </dgm:pt>
    <dgm:pt modelId="{F4D3923C-B057-42AA-A051-8578B0A111E0}" type="pres">
      <dgm:prSet presAssocID="{CB76802A-5A33-49D3-B3B9-6935155AFC32}" presName="background2" presStyleLbl="node2" presStyleIdx="0" presStyleCnt="3"/>
      <dgm:spPr/>
    </dgm:pt>
    <dgm:pt modelId="{02595113-2499-4B02-8CD3-493E02E20FBD}" type="pres">
      <dgm:prSet presAssocID="{CB76802A-5A33-49D3-B3B9-6935155AFC32}" presName="text2" presStyleLbl="fgAcc2" presStyleIdx="0" presStyleCnt="3" custScaleX="284952" custLinFactNeighborX="-7004" custLinFactNeighborY="-86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461195B-F2EC-4C12-9395-3EA7AC20D30A}" type="pres">
      <dgm:prSet presAssocID="{CB76802A-5A33-49D3-B3B9-6935155AFC32}" presName="hierChild3" presStyleCnt="0"/>
      <dgm:spPr/>
    </dgm:pt>
    <dgm:pt modelId="{9858822B-FED9-456E-A884-A861D099ED24}" type="pres">
      <dgm:prSet presAssocID="{982A2B49-A33C-4830-A6D4-A9E249B6D1C2}" presName="Name17" presStyleLbl="parChTrans1D3" presStyleIdx="0" presStyleCnt="3"/>
      <dgm:spPr/>
      <dgm:t>
        <a:bodyPr/>
        <a:lstStyle/>
        <a:p>
          <a:endParaRPr lang="en-US"/>
        </a:p>
      </dgm:t>
    </dgm:pt>
    <dgm:pt modelId="{FC62D85E-17AE-4C9B-BF65-E267E0013E2E}" type="pres">
      <dgm:prSet presAssocID="{086C6BC5-02AB-4628-B862-629E5AC63D17}" presName="hierRoot3" presStyleCnt="0"/>
      <dgm:spPr/>
    </dgm:pt>
    <dgm:pt modelId="{B9D3A980-3CF4-4774-8DEF-A3DBB234129F}" type="pres">
      <dgm:prSet presAssocID="{086C6BC5-02AB-4628-B862-629E5AC63D17}" presName="composite3" presStyleCnt="0"/>
      <dgm:spPr/>
    </dgm:pt>
    <dgm:pt modelId="{96E46A98-E57E-4B8E-8FA3-377B099B7724}" type="pres">
      <dgm:prSet presAssocID="{086C6BC5-02AB-4628-B862-629E5AC63D17}" presName="background3" presStyleLbl="node3" presStyleIdx="0" presStyleCnt="3"/>
      <dgm:spPr/>
    </dgm:pt>
    <dgm:pt modelId="{3B3068A3-B5B7-4E80-BB3C-DB431E309311}" type="pres">
      <dgm:prSet presAssocID="{086C6BC5-02AB-4628-B862-629E5AC63D17}" presName="text3" presStyleLbl="fgAcc3" presStyleIdx="0" presStyleCnt="3" custScaleX="1951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BFFCBEB-A4FB-40C3-A571-6593ACBB546E}" type="pres">
      <dgm:prSet presAssocID="{086C6BC5-02AB-4628-B862-629E5AC63D17}" presName="hierChild4" presStyleCnt="0"/>
      <dgm:spPr/>
    </dgm:pt>
    <dgm:pt modelId="{F5D32513-A839-406D-A6DD-08EF5AAECBDF}" type="pres">
      <dgm:prSet presAssocID="{A6734335-2651-469B-AF33-E10418287D53}" presName="Name23" presStyleLbl="parChTrans1D4" presStyleIdx="0" presStyleCnt="12"/>
      <dgm:spPr/>
      <dgm:t>
        <a:bodyPr/>
        <a:lstStyle/>
        <a:p>
          <a:endParaRPr lang="en-US"/>
        </a:p>
      </dgm:t>
    </dgm:pt>
    <dgm:pt modelId="{5C2E01F3-ECE6-4C32-9926-DE46877E77F5}" type="pres">
      <dgm:prSet presAssocID="{0D504833-0EDA-4761-8197-DC37DBBA12B3}" presName="hierRoot4" presStyleCnt="0"/>
      <dgm:spPr/>
    </dgm:pt>
    <dgm:pt modelId="{C1D579B1-49C2-48DB-9A50-1071270D0399}" type="pres">
      <dgm:prSet presAssocID="{0D504833-0EDA-4761-8197-DC37DBBA12B3}" presName="composite4" presStyleCnt="0"/>
      <dgm:spPr/>
    </dgm:pt>
    <dgm:pt modelId="{7641305A-1F28-468A-87F9-B3BD58638DEB}" type="pres">
      <dgm:prSet presAssocID="{0D504833-0EDA-4761-8197-DC37DBBA12B3}" presName="background4" presStyleLbl="node4" presStyleIdx="0" presStyleCnt="12"/>
      <dgm:spPr/>
    </dgm:pt>
    <dgm:pt modelId="{29EE0699-65C8-47D1-8F34-E0796D4514CC}" type="pres">
      <dgm:prSet presAssocID="{0D504833-0EDA-4761-8197-DC37DBBA12B3}" presName="text4" presStyleLbl="fgAcc4" presStyleIdx="0" presStyleCnt="12" custScaleX="1670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562AC72-7185-4CE8-A1F7-7971B6535ED1}" type="pres">
      <dgm:prSet presAssocID="{0D504833-0EDA-4761-8197-DC37DBBA12B3}" presName="hierChild5" presStyleCnt="0"/>
      <dgm:spPr/>
    </dgm:pt>
    <dgm:pt modelId="{64DA08A9-345A-4BB4-B46C-38906326A8C4}" type="pres">
      <dgm:prSet presAssocID="{E6610283-5132-4D67-8796-34D481EB21D9}" presName="Name23" presStyleLbl="parChTrans1D4" presStyleIdx="1" presStyleCnt="12"/>
      <dgm:spPr/>
      <dgm:t>
        <a:bodyPr/>
        <a:lstStyle/>
        <a:p>
          <a:endParaRPr lang="en-US"/>
        </a:p>
      </dgm:t>
    </dgm:pt>
    <dgm:pt modelId="{12FD905C-FEE2-47FA-84A3-16E054E0CC45}" type="pres">
      <dgm:prSet presAssocID="{52DA966E-E275-42DC-8263-77EE62238F44}" presName="hierRoot4" presStyleCnt="0"/>
      <dgm:spPr/>
    </dgm:pt>
    <dgm:pt modelId="{11CA0D5C-3155-44B5-B742-E72266B10904}" type="pres">
      <dgm:prSet presAssocID="{52DA966E-E275-42DC-8263-77EE62238F44}" presName="composite4" presStyleCnt="0"/>
      <dgm:spPr/>
    </dgm:pt>
    <dgm:pt modelId="{EE696285-40A4-44EE-8C55-F7D217B20612}" type="pres">
      <dgm:prSet presAssocID="{52DA966E-E275-42DC-8263-77EE62238F44}" presName="background4" presStyleLbl="node4" presStyleIdx="1" presStyleCnt="12"/>
      <dgm:spPr/>
    </dgm:pt>
    <dgm:pt modelId="{3403CBF2-4C25-40EE-8F59-BDACE7983012}" type="pres">
      <dgm:prSet presAssocID="{52DA966E-E275-42DC-8263-77EE62238F44}" presName="text4" presStyleLbl="fgAcc4" presStyleIdx="1" presStyleCnt="12" custScaleX="18110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6F62D3-F6FE-4A16-84D0-FB55B17C9F6D}" type="pres">
      <dgm:prSet presAssocID="{52DA966E-E275-42DC-8263-77EE62238F44}" presName="hierChild5" presStyleCnt="0"/>
      <dgm:spPr/>
    </dgm:pt>
    <dgm:pt modelId="{1C70858A-6443-426A-B86E-CB17370F5CFB}" type="pres">
      <dgm:prSet presAssocID="{B15B4AAA-9170-4069-81DC-F71032E20160}" presName="Name23" presStyleLbl="parChTrans1D4" presStyleIdx="2" presStyleCnt="12"/>
      <dgm:spPr/>
      <dgm:t>
        <a:bodyPr/>
        <a:lstStyle/>
        <a:p>
          <a:endParaRPr lang="en-US"/>
        </a:p>
      </dgm:t>
    </dgm:pt>
    <dgm:pt modelId="{AAA52714-71FC-46AD-9E30-24499A0B66E3}" type="pres">
      <dgm:prSet presAssocID="{8BBB31DB-64B8-4477-878A-7BAA4AF17681}" presName="hierRoot4" presStyleCnt="0"/>
      <dgm:spPr/>
    </dgm:pt>
    <dgm:pt modelId="{13E12DCD-B0ED-4F36-A4CC-BD71E6433CF7}" type="pres">
      <dgm:prSet presAssocID="{8BBB31DB-64B8-4477-878A-7BAA4AF17681}" presName="composite4" presStyleCnt="0"/>
      <dgm:spPr/>
    </dgm:pt>
    <dgm:pt modelId="{EF15B448-5407-4EB3-82F3-C69A9473480A}" type="pres">
      <dgm:prSet presAssocID="{8BBB31DB-64B8-4477-878A-7BAA4AF17681}" presName="background4" presStyleLbl="node4" presStyleIdx="2" presStyleCnt="12"/>
      <dgm:spPr/>
    </dgm:pt>
    <dgm:pt modelId="{883CE670-D779-4629-8C2C-A79D9512E743}" type="pres">
      <dgm:prSet presAssocID="{8BBB31DB-64B8-4477-878A-7BAA4AF17681}" presName="text4" presStyleLbl="fgAcc4" presStyleIdx="2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0BBDDB1-EAD3-444F-B4A4-9318C5C52AF0}" type="pres">
      <dgm:prSet presAssocID="{8BBB31DB-64B8-4477-878A-7BAA4AF17681}" presName="hierChild5" presStyleCnt="0"/>
      <dgm:spPr/>
    </dgm:pt>
    <dgm:pt modelId="{63F5F3FB-B9AE-4ADF-9CB1-C871E9F121A5}" type="pres">
      <dgm:prSet presAssocID="{BA4BFD57-2549-4E29-A549-A7EB165255C1}" presName="Name23" presStyleLbl="parChTrans1D4" presStyleIdx="3" presStyleCnt="12"/>
      <dgm:spPr/>
      <dgm:t>
        <a:bodyPr/>
        <a:lstStyle/>
        <a:p>
          <a:endParaRPr lang="en-US"/>
        </a:p>
      </dgm:t>
    </dgm:pt>
    <dgm:pt modelId="{7F60DDFB-586F-4906-8C9E-C8B354F5A426}" type="pres">
      <dgm:prSet presAssocID="{C962B7E2-0775-45C9-AEA2-D6F2AA3DEE07}" presName="hierRoot4" presStyleCnt="0"/>
      <dgm:spPr/>
    </dgm:pt>
    <dgm:pt modelId="{5537D3CD-EB27-414C-B2C6-A00AAB5C1CE4}" type="pres">
      <dgm:prSet presAssocID="{C962B7E2-0775-45C9-AEA2-D6F2AA3DEE07}" presName="composite4" presStyleCnt="0"/>
      <dgm:spPr/>
    </dgm:pt>
    <dgm:pt modelId="{8BAC9B9F-AF01-432A-8AC6-7F54EE1C90EC}" type="pres">
      <dgm:prSet presAssocID="{C962B7E2-0775-45C9-AEA2-D6F2AA3DEE07}" presName="background4" presStyleLbl="node4" presStyleIdx="3" presStyleCnt="12"/>
      <dgm:spPr/>
    </dgm:pt>
    <dgm:pt modelId="{72923E56-EFC4-49F0-8E60-262409AA1347}" type="pres">
      <dgm:prSet presAssocID="{C962B7E2-0775-45C9-AEA2-D6F2AA3DEE07}" presName="text4" presStyleLbl="fgAcc4" presStyleIdx="3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81E429-7335-4917-A02B-D4D885CF53B8}" type="pres">
      <dgm:prSet presAssocID="{C962B7E2-0775-45C9-AEA2-D6F2AA3DEE07}" presName="hierChild5" presStyleCnt="0"/>
      <dgm:spPr/>
    </dgm:pt>
    <dgm:pt modelId="{E39800CE-2793-4586-B770-139A8ED8E7E5}" type="pres">
      <dgm:prSet presAssocID="{F3FD60D4-2A31-453A-9024-17DFABBE87BA}" presName="Name10" presStyleLbl="parChTrans1D2" presStyleIdx="1" presStyleCnt="3"/>
      <dgm:spPr/>
      <dgm:t>
        <a:bodyPr/>
        <a:lstStyle/>
        <a:p>
          <a:endParaRPr lang="en-US"/>
        </a:p>
      </dgm:t>
    </dgm:pt>
    <dgm:pt modelId="{FC7E64C8-AFCC-45AA-AA14-CE79FADF3F26}" type="pres">
      <dgm:prSet presAssocID="{B51C3D77-2ABB-4761-A7A3-26F2830771C5}" presName="hierRoot2" presStyleCnt="0"/>
      <dgm:spPr/>
    </dgm:pt>
    <dgm:pt modelId="{82392D75-0744-4891-8DE4-AF3530BD01FC}" type="pres">
      <dgm:prSet presAssocID="{B51C3D77-2ABB-4761-A7A3-26F2830771C5}" presName="composite2" presStyleCnt="0"/>
      <dgm:spPr/>
    </dgm:pt>
    <dgm:pt modelId="{78A02E84-2D0C-4228-B358-D1F269F61833}" type="pres">
      <dgm:prSet presAssocID="{B51C3D77-2ABB-4761-A7A3-26F2830771C5}" presName="background2" presStyleLbl="node2" presStyleIdx="1" presStyleCnt="3"/>
      <dgm:spPr/>
    </dgm:pt>
    <dgm:pt modelId="{A26857DA-32F2-44AA-8270-8AB89A4A6A43}" type="pres">
      <dgm:prSet presAssocID="{B51C3D77-2ABB-4761-A7A3-26F2830771C5}" presName="text2" presStyleLbl="fgAcc2" presStyleIdx="1" presStyleCnt="3" custScaleX="16225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E5A862-9B50-4A13-BFDB-68FA686DF898}" type="pres">
      <dgm:prSet presAssocID="{B51C3D77-2ABB-4761-A7A3-26F2830771C5}" presName="hierChild3" presStyleCnt="0"/>
      <dgm:spPr/>
    </dgm:pt>
    <dgm:pt modelId="{B0D87A57-AB0B-4739-8DC4-D34548AB835E}" type="pres">
      <dgm:prSet presAssocID="{FF9C9D29-B666-4719-9273-E79FBF5C2581}" presName="Name17" presStyleLbl="parChTrans1D3" presStyleIdx="1" presStyleCnt="3"/>
      <dgm:spPr/>
      <dgm:t>
        <a:bodyPr/>
        <a:lstStyle/>
        <a:p>
          <a:endParaRPr lang="en-US"/>
        </a:p>
      </dgm:t>
    </dgm:pt>
    <dgm:pt modelId="{FF313930-8FB9-4633-846E-2FA38BD1D9BE}" type="pres">
      <dgm:prSet presAssocID="{1C960487-CFE3-4258-B161-52F6E94377EF}" presName="hierRoot3" presStyleCnt="0"/>
      <dgm:spPr/>
    </dgm:pt>
    <dgm:pt modelId="{92C6B580-752D-4247-AD39-9ED167EB7486}" type="pres">
      <dgm:prSet presAssocID="{1C960487-CFE3-4258-B161-52F6E94377EF}" presName="composite3" presStyleCnt="0"/>
      <dgm:spPr/>
    </dgm:pt>
    <dgm:pt modelId="{E6647758-6832-49F4-AF11-51DF020CCD4C}" type="pres">
      <dgm:prSet presAssocID="{1C960487-CFE3-4258-B161-52F6E94377EF}" presName="background3" presStyleLbl="node3" presStyleIdx="1" presStyleCnt="3"/>
      <dgm:spPr/>
    </dgm:pt>
    <dgm:pt modelId="{397135F7-5153-451E-BBC8-FC509B863A07}" type="pres">
      <dgm:prSet presAssocID="{1C960487-CFE3-4258-B161-52F6E94377EF}" presName="text3" presStyleLbl="fgAcc3" presStyleIdx="1" presStyleCnt="3" custScaleX="1739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2B50C4-31E4-4FD2-9E15-8CE0F2476E9B}" type="pres">
      <dgm:prSet presAssocID="{1C960487-CFE3-4258-B161-52F6E94377EF}" presName="hierChild4" presStyleCnt="0"/>
      <dgm:spPr/>
    </dgm:pt>
    <dgm:pt modelId="{6DCD5CD9-3CC3-4BD1-A2A9-54B28329D169}" type="pres">
      <dgm:prSet presAssocID="{C682DE80-59AF-415D-967E-C9DF64030B16}" presName="Name23" presStyleLbl="parChTrans1D4" presStyleIdx="4" presStyleCnt="12"/>
      <dgm:spPr/>
      <dgm:t>
        <a:bodyPr/>
        <a:lstStyle/>
        <a:p>
          <a:endParaRPr lang="en-US"/>
        </a:p>
      </dgm:t>
    </dgm:pt>
    <dgm:pt modelId="{2EE62A7B-7947-4C6A-AE1C-72040247FE97}" type="pres">
      <dgm:prSet presAssocID="{08DF9E4C-DF38-4A9E-B8A3-F783EA5FEE34}" presName="hierRoot4" presStyleCnt="0"/>
      <dgm:spPr/>
    </dgm:pt>
    <dgm:pt modelId="{FE2BF0ED-BE99-4808-A346-9CFB0C5A4BAD}" type="pres">
      <dgm:prSet presAssocID="{08DF9E4C-DF38-4A9E-B8A3-F783EA5FEE34}" presName="composite4" presStyleCnt="0"/>
      <dgm:spPr/>
    </dgm:pt>
    <dgm:pt modelId="{93BAE549-C2F0-4522-96C9-E97A4B68E7AD}" type="pres">
      <dgm:prSet presAssocID="{08DF9E4C-DF38-4A9E-B8A3-F783EA5FEE34}" presName="background4" presStyleLbl="node4" presStyleIdx="4" presStyleCnt="12"/>
      <dgm:spPr/>
    </dgm:pt>
    <dgm:pt modelId="{FACAB610-970A-4E47-82E8-4F59F02C61BD}" type="pres">
      <dgm:prSet presAssocID="{08DF9E4C-DF38-4A9E-B8A3-F783EA5FEE34}" presName="text4" presStyleLbl="fgAcc4" presStyleIdx="4" presStyleCnt="12" custScaleX="117902" custLinFactNeighborX="-1164" custLinFactNeighborY="-243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4A9A4D-1852-4403-9EB7-85900A24B78A}" type="pres">
      <dgm:prSet presAssocID="{08DF9E4C-DF38-4A9E-B8A3-F783EA5FEE34}" presName="hierChild5" presStyleCnt="0"/>
      <dgm:spPr/>
    </dgm:pt>
    <dgm:pt modelId="{EF98BAED-C65A-44BA-9EC4-8E6CD849D4E0}" type="pres">
      <dgm:prSet presAssocID="{656D3178-11B0-42C0-A345-4372E70B4287}" presName="Name23" presStyleLbl="parChTrans1D4" presStyleIdx="5" presStyleCnt="12"/>
      <dgm:spPr/>
    </dgm:pt>
    <dgm:pt modelId="{418EB5E6-B81B-44E6-A663-0E0780E3EEDC}" type="pres">
      <dgm:prSet presAssocID="{F552F8D1-81B2-43C6-866B-BC679F5B393F}" presName="hierRoot4" presStyleCnt="0"/>
      <dgm:spPr/>
    </dgm:pt>
    <dgm:pt modelId="{C7B01057-8CFD-48FA-8B92-2FCA479275B6}" type="pres">
      <dgm:prSet presAssocID="{F552F8D1-81B2-43C6-866B-BC679F5B393F}" presName="composite4" presStyleCnt="0"/>
      <dgm:spPr/>
    </dgm:pt>
    <dgm:pt modelId="{B59DB30E-F2F7-4AF7-85FB-8D24E8A03506}" type="pres">
      <dgm:prSet presAssocID="{F552F8D1-81B2-43C6-866B-BC679F5B393F}" presName="background4" presStyleLbl="node4" presStyleIdx="5" presStyleCnt="12"/>
      <dgm:spPr/>
    </dgm:pt>
    <dgm:pt modelId="{30FF005D-1559-4034-849A-D2B2706D6C1F}" type="pres">
      <dgm:prSet presAssocID="{F552F8D1-81B2-43C6-866B-BC679F5B393F}" presName="text4" presStyleLbl="fgAcc4" presStyleIdx="5" presStyleCnt="12" custScaleX="16225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409FDD-A0AD-48AF-B4FA-C35DDBE42561}" type="pres">
      <dgm:prSet presAssocID="{F552F8D1-81B2-43C6-866B-BC679F5B393F}" presName="hierChild5" presStyleCnt="0"/>
      <dgm:spPr/>
    </dgm:pt>
    <dgm:pt modelId="{F677F832-A7D2-4D01-BFBE-3625EEF8201A}" type="pres">
      <dgm:prSet presAssocID="{772168E9-B2D5-46EC-8B9D-A6CD6D461C8B}" presName="Name23" presStyleLbl="parChTrans1D4" presStyleIdx="6" presStyleCnt="12"/>
      <dgm:spPr/>
    </dgm:pt>
    <dgm:pt modelId="{7EA93370-E53F-4527-8E00-87645BDC838F}" type="pres">
      <dgm:prSet presAssocID="{1B59DFD3-624B-4D34-8816-06BBD623E91C}" presName="hierRoot4" presStyleCnt="0"/>
      <dgm:spPr/>
    </dgm:pt>
    <dgm:pt modelId="{4D149D0A-FB82-468A-AD9C-F75CAF1F9211}" type="pres">
      <dgm:prSet presAssocID="{1B59DFD3-624B-4D34-8816-06BBD623E91C}" presName="composite4" presStyleCnt="0"/>
      <dgm:spPr/>
    </dgm:pt>
    <dgm:pt modelId="{38C3BE70-CA48-4561-AFF5-B0F97A550E68}" type="pres">
      <dgm:prSet presAssocID="{1B59DFD3-624B-4D34-8816-06BBD623E91C}" presName="background4" presStyleLbl="node4" presStyleIdx="6" presStyleCnt="12"/>
      <dgm:spPr/>
    </dgm:pt>
    <dgm:pt modelId="{98ECB800-438F-4F1F-A2A4-F44D0CFA3663}" type="pres">
      <dgm:prSet presAssocID="{1B59DFD3-624B-4D34-8816-06BBD623E91C}" presName="text4" presStyleLbl="fgAcc4" presStyleIdx="6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759401-A5E3-4449-A73A-2171994ED614}" type="pres">
      <dgm:prSet presAssocID="{1B59DFD3-624B-4D34-8816-06BBD623E91C}" presName="hierChild5" presStyleCnt="0"/>
      <dgm:spPr/>
    </dgm:pt>
    <dgm:pt modelId="{4945AEC8-47AD-47FB-BC45-D739A1A3DFCD}" type="pres">
      <dgm:prSet presAssocID="{DDC76108-7D23-473C-9DB7-DE165BB1977D}" presName="Name23" presStyleLbl="parChTrans1D4" presStyleIdx="7" presStyleCnt="12"/>
      <dgm:spPr/>
    </dgm:pt>
    <dgm:pt modelId="{5B0F994B-44FB-404B-9B80-FE9AA7A27B25}" type="pres">
      <dgm:prSet presAssocID="{53EE52BC-88AD-497B-8E96-D23809B56E55}" presName="hierRoot4" presStyleCnt="0"/>
      <dgm:spPr/>
    </dgm:pt>
    <dgm:pt modelId="{C03AC890-BE60-4B6E-A3C7-EFA4E9B79285}" type="pres">
      <dgm:prSet presAssocID="{53EE52BC-88AD-497B-8E96-D23809B56E55}" presName="composite4" presStyleCnt="0"/>
      <dgm:spPr/>
    </dgm:pt>
    <dgm:pt modelId="{45DC7F84-E08E-44E3-B761-6D6E3E2B29DA}" type="pres">
      <dgm:prSet presAssocID="{53EE52BC-88AD-497B-8E96-D23809B56E55}" presName="background4" presStyleLbl="node4" presStyleIdx="7" presStyleCnt="12"/>
      <dgm:spPr/>
    </dgm:pt>
    <dgm:pt modelId="{1F6FD017-2A44-4222-B076-BD426EAB37BE}" type="pres">
      <dgm:prSet presAssocID="{53EE52BC-88AD-497B-8E96-D23809B56E55}" presName="text4" presStyleLbl="fgAcc4" presStyleIdx="7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332FDB-BAF8-47C1-83EA-7FB53054AAE4}" type="pres">
      <dgm:prSet presAssocID="{53EE52BC-88AD-497B-8E96-D23809B56E55}" presName="hierChild5" presStyleCnt="0"/>
      <dgm:spPr/>
    </dgm:pt>
    <dgm:pt modelId="{811612EE-0582-4B1C-8EFC-1EA6D19FA813}" type="pres">
      <dgm:prSet presAssocID="{6A230A4A-FE73-4CD5-A884-A547CB683512}" presName="Name10" presStyleLbl="parChTrans1D2" presStyleIdx="2" presStyleCnt="3"/>
      <dgm:spPr/>
      <dgm:t>
        <a:bodyPr/>
        <a:lstStyle/>
        <a:p>
          <a:endParaRPr lang="en-US"/>
        </a:p>
      </dgm:t>
    </dgm:pt>
    <dgm:pt modelId="{B19860FF-8535-471D-89CD-924BF9CAB71D}" type="pres">
      <dgm:prSet presAssocID="{DA226B3E-3A73-42D1-A7F2-423F4CD03363}" presName="hierRoot2" presStyleCnt="0"/>
      <dgm:spPr/>
    </dgm:pt>
    <dgm:pt modelId="{7CF9077F-AEF7-454E-BE35-288FD7C7AD1C}" type="pres">
      <dgm:prSet presAssocID="{DA226B3E-3A73-42D1-A7F2-423F4CD03363}" presName="composite2" presStyleCnt="0"/>
      <dgm:spPr/>
    </dgm:pt>
    <dgm:pt modelId="{E5C2CB38-2157-4815-BEED-ED36878A7E0F}" type="pres">
      <dgm:prSet presAssocID="{DA226B3E-3A73-42D1-A7F2-423F4CD03363}" presName="background2" presStyleLbl="node2" presStyleIdx="2" presStyleCnt="3"/>
      <dgm:spPr/>
    </dgm:pt>
    <dgm:pt modelId="{E9F8701E-791C-486F-9991-F0DE23E0758C}" type="pres">
      <dgm:prSet presAssocID="{DA226B3E-3A73-42D1-A7F2-423F4CD03363}" presName="text2" presStyleLbl="fgAcc2" presStyleIdx="2" presStyleCnt="3" custScaleX="2878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E31FF8-9440-499E-B2D6-47A51C5F0882}" type="pres">
      <dgm:prSet presAssocID="{DA226B3E-3A73-42D1-A7F2-423F4CD03363}" presName="hierChild3" presStyleCnt="0"/>
      <dgm:spPr/>
    </dgm:pt>
    <dgm:pt modelId="{ED6DFD5E-4B06-4164-95FD-FDF69CA39AA5}" type="pres">
      <dgm:prSet presAssocID="{423F8AD4-024B-4786-B093-B1E652800CA0}" presName="Name17" presStyleLbl="parChTrans1D3" presStyleIdx="2" presStyleCnt="3"/>
      <dgm:spPr/>
    </dgm:pt>
    <dgm:pt modelId="{AE7A0127-640D-48DD-8627-570FE7E9D0EA}" type="pres">
      <dgm:prSet presAssocID="{3CA7FC10-4DC7-4EE7-80E3-9C92ADCD0D9E}" presName="hierRoot3" presStyleCnt="0"/>
      <dgm:spPr/>
    </dgm:pt>
    <dgm:pt modelId="{957952FB-4150-4F9F-98C1-B55148C077D3}" type="pres">
      <dgm:prSet presAssocID="{3CA7FC10-4DC7-4EE7-80E3-9C92ADCD0D9E}" presName="composite3" presStyleCnt="0"/>
      <dgm:spPr/>
    </dgm:pt>
    <dgm:pt modelId="{25327401-98A3-440B-9D62-164C7215EE47}" type="pres">
      <dgm:prSet presAssocID="{3CA7FC10-4DC7-4EE7-80E3-9C92ADCD0D9E}" presName="background3" presStyleLbl="node3" presStyleIdx="2" presStyleCnt="3"/>
      <dgm:spPr/>
    </dgm:pt>
    <dgm:pt modelId="{67BCBDF9-20D6-4042-AA0F-DA69203D7DDD}" type="pres">
      <dgm:prSet presAssocID="{3CA7FC10-4DC7-4EE7-80E3-9C92ADCD0D9E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97091D-C1FA-46D6-9C5F-D3C639066124}" type="pres">
      <dgm:prSet presAssocID="{3CA7FC10-4DC7-4EE7-80E3-9C92ADCD0D9E}" presName="hierChild4" presStyleCnt="0"/>
      <dgm:spPr/>
    </dgm:pt>
    <dgm:pt modelId="{4BC3D92F-4F51-48B7-80F1-63E7FC419A68}" type="pres">
      <dgm:prSet presAssocID="{94939252-9239-438D-BF91-96AE4066915E}" presName="Name23" presStyleLbl="parChTrans1D4" presStyleIdx="8" presStyleCnt="12"/>
      <dgm:spPr/>
    </dgm:pt>
    <dgm:pt modelId="{5F025731-4344-4728-A15E-17EB3B7E4BF5}" type="pres">
      <dgm:prSet presAssocID="{41ED10BF-AACF-4500-A1B1-F0769DF7396D}" presName="hierRoot4" presStyleCnt="0"/>
      <dgm:spPr/>
    </dgm:pt>
    <dgm:pt modelId="{C4D01689-8992-4DFA-BB2B-C09E20F02641}" type="pres">
      <dgm:prSet presAssocID="{41ED10BF-AACF-4500-A1B1-F0769DF7396D}" presName="composite4" presStyleCnt="0"/>
      <dgm:spPr/>
    </dgm:pt>
    <dgm:pt modelId="{7D15E740-D8F7-43CE-A81B-3A1B02F5D095}" type="pres">
      <dgm:prSet presAssocID="{41ED10BF-AACF-4500-A1B1-F0769DF7396D}" presName="background4" presStyleLbl="node4" presStyleIdx="8" presStyleCnt="12"/>
      <dgm:spPr/>
    </dgm:pt>
    <dgm:pt modelId="{3AA9EA5E-2676-44D2-B04F-3CE4F851AE98}" type="pres">
      <dgm:prSet presAssocID="{41ED10BF-AACF-4500-A1B1-F0769DF7396D}" presName="text4" presStyleLbl="fgAcc4" presStyleIdx="8" presStyleCnt="12" custScaleX="1883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0E495C-4750-4CB0-886A-02869E9DD8DA}" type="pres">
      <dgm:prSet presAssocID="{41ED10BF-AACF-4500-A1B1-F0769DF7396D}" presName="hierChild5" presStyleCnt="0"/>
      <dgm:spPr/>
    </dgm:pt>
    <dgm:pt modelId="{747CE56B-AC77-4734-A69E-5ABB5290DEB5}" type="pres">
      <dgm:prSet presAssocID="{A388E85B-FC68-4E23-BDB2-858AE048AF2F}" presName="Name23" presStyleLbl="parChTrans1D4" presStyleIdx="9" presStyleCnt="12"/>
      <dgm:spPr/>
    </dgm:pt>
    <dgm:pt modelId="{08EDB934-E634-4BCC-8C0B-C473EA2A8E22}" type="pres">
      <dgm:prSet presAssocID="{EA54BECB-A54B-44AE-8398-2D0F2CC13C51}" presName="hierRoot4" presStyleCnt="0"/>
      <dgm:spPr/>
    </dgm:pt>
    <dgm:pt modelId="{ED366931-4AA5-4DAE-99E6-C0F345A9EA53}" type="pres">
      <dgm:prSet presAssocID="{EA54BECB-A54B-44AE-8398-2D0F2CC13C51}" presName="composite4" presStyleCnt="0"/>
      <dgm:spPr/>
    </dgm:pt>
    <dgm:pt modelId="{C02CF069-32AA-4A74-81ED-53E5AD0E43D0}" type="pres">
      <dgm:prSet presAssocID="{EA54BECB-A54B-44AE-8398-2D0F2CC13C51}" presName="background4" presStyleLbl="node4" presStyleIdx="9" presStyleCnt="12"/>
      <dgm:spPr/>
    </dgm:pt>
    <dgm:pt modelId="{2F018F2F-6C2F-4467-8531-41474F3F0654}" type="pres">
      <dgm:prSet presAssocID="{EA54BECB-A54B-44AE-8398-2D0F2CC13C51}" presName="text4" presStyleLbl="fgAcc4" presStyleIdx="9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C65B2D-803F-4F7A-B0C5-AE12011F943E}" type="pres">
      <dgm:prSet presAssocID="{EA54BECB-A54B-44AE-8398-2D0F2CC13C51}" presName="hierChild5" presStyleCnt="0"/>
      <dgm:spPr/>
    </dgm:pt>
    <dgm:pt modelId="{2EF884A5-4E3E-4CCF-9174-369ECAF5C0EC}" type="pres">
      <dgm:prSet presAssocID="{925E4067-BFAD-4527-BD6D-E9CC828127C1}" presName="Name23" presStyleLbl="parChTrans1D4" presStyleIdx="10" presStyleCnt="12"/>
      <dgm:spPr/>
    </dgm:pt>
    <dgm:pt modelId="{3D3166CB-AE76-4F3B-B3D1-0A47F166794A}" type="pres">
      <dgm:prSet presAssocID="{7536FBC0-2B1E-4C48-BA96-8933F52E3CBC}" presName="hierRoot4" presStyleCnt="0"/>
      <dgm:spPr/>
    </dgm:pt>
    <dgm:pt modelId="{C338A8AB-BFFF-4246-99FF-EEEDC9131D3A}" type="pres">
      <dgm:prSet presAssocID="{7536FBC0-2B1E-4C48-BA96-8933F52E3CBC}" presName="composite4" presStyleCnt="0"/>
      <dgm:spPr/>
    </dgm:pt>
    <dgm:pt modelId="{A7C5CB4A-6996-4B45-A38B-4BC1B4028793}" type="pres">
      <dgm:prSet presAssocID="{7536FBC0-2B1E-4C48-BA96-8933F52E3CBC}" presName="background4" presStyleLbl="node4" presStyleIdx="10" presStyleCnt="12"/>
      <dgm:spPr/>
    </dgm:pt>
    <dgm:pt modelId="{0B93533C-87DB-4F7B-BBB6-E9D75D867B1E}" type="pres">
      <dgm:prSet presAssocID="{7536FBC0-2B1E-4C48-BA96-8933F52E3CBC}" presName="text4" presStyleLbl="fgAcc4" presStyleIdx="10" presStyleCnt="12" custLinFactNeighborX="-2161" custLinFactNeighborY="37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A44513-83AD-4D99-AAEB-B62D72B3E418}" type="pres">
      <dgm:prSet presAssocID="{7536FBC0-2B1E-4C48-BA96-8933F52E3CBC}" presName="hierChild5" presStyleCnt="0"/>
      <dgm:spPr/>
    </dgm:pt>
    <dgm:pt modelId="{6708112D-AB28-440F-9D1A-E7B23E378736}" type="pres">
      <dgm:prSet presAssocID="{6D0FF2C5-890C-40C9-8AA0-141435D10ED1}" presName="Name23" presStyleLbl="parChTrans1D4" presStyleIdx="11" presStyleCnt="12"/>
      <dgm:spPr/>
    </dgm:pt>
    <dgm:pt modelId="{547E104F-9B9F-45E9-B3C2-F99AAC882BAD}" type="pres">
      <dgm:prSet presAssocID="{782CCE93-B3DE-4D94-B60F-F4837670A9B0}" presName="hierRoot4" presStyleCnt="0"/>
      <dgm:spPr/>
    </dgm:pt>
    <dgm:pt modelId="{015AE3DC-33A0-4032-9C02-FB4BFC31F401}" type="pres">
      <dgm:prSet presAssocID="{782CCE93-B3DE-4D94-B60F-F4837670A9B0}" presName="composite4" presStyleCnt="0"/>
      <dgm:spPr/>
    </dgm:pt>
    <dgm:pt modelId="{4A36B658-5796-434B-A81D-82817EACE592}" type="pres">
      <dgm:prSet presAssocID="{782CCE93-B3DE-4D94-B60F-F4837670A9B0}" presName="background4" presStyleLbl="node4" presStyleIdx="11" presStyleCnt="12"/>
      <dgm:spPr/>
    </dgm:pt>
    <dgm:pt modelId="{BA15C321-E238-49CE-9459-3D95A8B0C5BD}" type="pres">
      <dgm:prSet presAssocID="{782CCE93-B3DE-4D94-B60F-F4837670A9B0}" presName="text4" presStyleLbl="fgAcc4" presStyleIdx="11" presStyleCnt="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F0FF69-892A-4886-A58F-49660E0F6580}" type="pres">
      <dgm:prSet presAssocID="{782CCE93-B3DE-4D94-B60F-F4837670A9B0}" presName="hierChild5" presStyleCnt="0"/>
      <dgm:spPr/>
    </dgm:pt>
  </dgm:ptLst>
  <dgm:cxnLst>
    <dgm:cxn modelId="{106715E9-0E70-4911-BE7C-D0670A5909C8}" srcId="{1B59DFD3-624B-4D34-8816-06BBD623E91C}" destId="{53EE52BC-88AD-497B-8E96-D23809B56E55}" srcOrd="0" destOrd="0" parTransId="{DDC76108-7D23-473C-9DB7-DE165BB1977D}" sibTransId="{6F070EB1-B614-414A-96D8-E2D3292CAECA}"/>
    <dgm:cxn modelId="{1AFE99A5-1917-4153-827A-137CB038196D}" type="presOf" srcId="{41ED10BF-AACF-4500-A1B1-F0769DF7396D}" destId="{3AA9EA5E-2676-44D2-B04F-3CE4F851AE98}" srcOrd="0" destOrd="0" presId="urn:microsoft.com/office/officeart/2005/8/layout/hierarchy1"/>
    <dgm:cxn modelId="{92D0760A-5197-497C-8270-63F41F4CB152}" srcId="{B51C3D77-2ABB-4761-A7A3-26F2830771C5}" destId="{1C960487-CFE3-4258-B161-52F6E94377EF}" srcOrd="0" destOrd="0" parTransId="{FF9C9D29-B666-4719-9273-E79FBF5C2581}" sibTransId="{B8EEBEAC-2117-4630-A5EE-17154099161D}"/>
    <dgm:cxn modelId="{9C37CD73-49FD-4461-94AF-4EC91E6E4E9E}" type="presOf" srcId="{E6610283-5132-4D67-8796-34D481EB21D9}" destId="{64DA08A9-345A-4BB4-B46C-38906326A8C4}" srcOrd="0" destOrd="0" presId="urn:microsoft.com/office/officeart/2005/8/layout/hierarchy1"/>
    <dgm:cxn modelId="{D703E66E-DA79-473A-BB9B-2EFD835E76D9}" srcId="{8BBB31DB-64B8-4477-878A-7BAA4AF17681}" destId="{C962B7E2-0775-45C9-AEA2-D6F2AA3DEE07}" srcOrd="0" destOrd="0" parTransId="{BA4BFD57-2549-4E29-A549-A7EB165255C1}" sibTransId="{ADCFB012-A0DB-47FA-863B-49095C0DD777}"/>
    <dgm:cxn modelId="{7840954A-986B-49F7-88FD-D7BF2A1657E7}" srcId="{CB76802A-5A33-49D3-B3B9-6935155AFC32}" destId="{086C6BC5-02AB-4628-B862-629E5AC63D17}" srcOrd="0" destOrd="0" parTransId="{982A2B49-A33C-4830-A6D4-A9E249B6D1C2}" sibTransId="{3D710E34-586E-484A-B2F2-AD20A97959F8}"/>
    <dgm:cxn modelId="{9F6C8535-AA69-4F4C-AEF9-58963A46DC61}" srcId="{8686239C-1AD1-4EA0-9F19-346E4B3769A5}" destId="{DA226B3E-3A73-42D1-A7F2-423F4CD03363}" srcOrd="2" destOrd="0" parTransId="{6A230A4A-FE73-4CD5-A884-A547CB683512}" sibTransId="{18F34827-7BF4-4757-8999-271F95C6AB3D}"/>
    <dgm:cxn modelId="{A7F24241-48E5-45CF-A873-7A4111FB97DC}" type="presOf" srcId="{B15B4AAA-9170-4069-81DC-F71032E20160}" destId="{1C70858A-6443-426A-B86E-CB17370F5CFB}" srcOrd="0" destOrd="0" presId="urn:microsoft.com/office/officeart/2005/8/layout/hierarchy1"/>
    <dgm:cxn modelId="{A52B5267-B0B1-4ED3-AE14-3F9E36BE5596}" srcId="{0D504833-0EDA-4761-8197-DC37DBBA12B3}" destId="{52DA966E-E275-42DC-8263-77EE62238F44}" srcOrd="0" destOrd="0" parTransId="{E6610283-5132-4D67-8796-34D481EB21D9}" sibTransId="{12893D20-2204-4FB5-AC5A-6C200A5C9E96}"/>
    <dgm:cxn modelId="{206281B9-23C9-4B58-B12C-006C023F2EBC}" type="presOf" srcId="{F3FD60D4-2A31-453A-9024-17DFABBE87BA}" destId="{E39800CE-2793-4586-B770-139A8ED8E7E5}" srcOrd="0" destOrd="0" presId="urn:microsoft.com/office/officeart/2005/8/layout/hierarchy1"/>
    <dgm:cxn modelId="{5D2909E7-02BB-4148-B1F8-359A944B0D7D}" type="presOf" srcId="{8BBB31DB-64B8-4477-878A-7BAA4AF17681}" destId="{883CE670-D779-4629-8C2C-A79D9512E743}" srcOrd="0" destOrd="0" presId="urn:microsoft.com/office/officeart/2005/8/layout/hierarchy1"/>
    <dgm:cxn modelId="{927F0791-4974-4146-8BF0-B13013D7CBD9}" srcId="{EA54BECB-A54B-44AE-8398-2D0F2CC13C51}" destId="{7536FBC0-2B1E-4C48-BA96-8933F52E3CBC}" srcOrd="0" destOrd="0" parTransId="{925E4067-BFAD-4527-BD6D-E9CC828127C1}" sibTransId="{D7279342-7F58-4BA6-8BF4-A05476E826EC}"/>
    <dgm:cxn modelId="{64938862-21FF-49BD-A0E9-3BD0923044F9}" type="presOf" srcId="{94939252-9239-438D-BF91-96AE4066915E}" destId="{4BC3D92F-4F51-48B7-80F1-63E7FC419A68}" srcOrd="0" destOrd="0" presId="urn:microsoft.com/office/officeart/2005/8/layout/hierarchy1"/>
    <dgm:cxn modelId="{1378A730-9EB2-40BE-ACEB-CB3A6C2EE62B}" type="presOf" srcId="{DDC76108-7D23-473C-9DB7-DE165BB1977D}" destId="{4945AEC8-47AD-47FB-BC45-D739A1A3DFCD}" srcOrd="0" destOrd="0" presId="urn:microsoft.com/office/officeart/2005/8/layout/hierarchy1"/>
    <dgm:cxn modelId="{56F6124B-E3F5-4AC3-95C2-C441EBE4171D}" srcId="{DA226B3E-3A73-42D1-A7F2-423F4CD03363}" destId="{3CA7FC10-4DC7-4EE7-80E3-9C92ADCD0D9E}" srcOrd="0" destOrd="0" parTransId="{423F8AD4-024B-4786-B093-B1E652800CA0}" sibTransId="{2997E903-F07A-4E46-BD4E-EF3C53E62451}"/>
    <dgm:cxn modelId="{638B0BB5-1A98-401D-A421-95B9B81E1213}" srcId="{7536FBC0-2B1E-4C48-BA96-8933F52E3CBC}" destId="{782CCE93-B3DE-4D94-B60F-F4837670A9B0}" srcOrd="0" destOrd="0" parTransId="{6D0FF2C5-890C-40C9-8AA0-141435D10ED1}" sibTransId="{61419325-4D53-434E-A65E-F05F599F59CA}"/>
    <dgm:cxn modelId="{12008E15-B490-4525-860C-569C4CE37547}" type="presOf" srcId="{CB76802A-5A33-49D3-B3B9-6935155AFC32}" destId="{02595113-2499-4B02-8CD3-493E02E20FBD}" srcOrd="0" destOrd="0" presId="urn:microsoft.com/office/officeart/2005/8/layout/hierarchy1"/>
    <dgm:cxn modelId="{4240D626-64BE-4B1C-BCF8-4AE4BC5F2D24}" type="presOf" srcId="{782CCE93-B3DE-4D94-B60F-F4837670A9B0}" destId="{BA15C321-E238-49CE-9459-3D95A8B0C5BD}" srcOrd="0" destOrd="0" presId="urn:microsoft.com/office/officeart/2005/8/layout/hierarchy1"/>
    <dgm:cxn modelId="{C6A206BF-1BB6-477B-9FB7-243384439B0B}" type="presOf" srcId="{08DF9E4C-DF38-4A9E-B8A3-F783EA5FEE34}" destId="{FACAB610-970A-4E47-82E8-4F59F02C61BD}" srcOrd="0" destOrd="0" presId="urn:microsoft.com/office/officeart/2005/8/layout/hierarchy1"/>
    <dgm:cxn modelId="{1F87206A-79EC-49AB-949F-F399DB22F836}" type="presOf" srcId="{6D0FF2C5-890C-40C9-8AA0-141435D10ED1}" destId="{6708112D-AB28-440F-9D1A-E7B23E378736}" srcOrd="0" destOrd="0" presId="urn:microsoft.com/office/officeart/2005/8/layout/hierarchy1"/>
    <dgm:cxn modelId="{F4D9CCB6-B2B2-438C-BCED-6F15D8EF5FB5}" type="presOf" srcId="{086C6BC5-02AB-4628-B862-629E5AC63D17}" destId="{3B3068A3-B5B7-4E80-BB3C-DB431E309311}" srcOrd="0" destOrd="0" presId="urn:microsoft.com/office/officeart/2005/8/layout/hierarchy1"/>
    <dgm:cxn modelId="{EC4F8E3A-1BE4-46F1-A7F3-A09BBFBECEFC}" srcId="{52DA966E-E275-42DC-8263-77EE62238F44}" destId="{8BBB31DB-64B8-4477-878A-7BAA4AF17681}" srcOrd="0" destOrd="0" parTransId="{B15B4AAA-9170-4069-81DC-F71032E20160}" sibTransId="{F5B7514A-14FE-4727-82EB-B9AB5586FEB9}"/>
    <dgm:cxn modelId="{E87C6ED1-1F21-4B1D-8ACE-AB0E2E282B3D}" type="presOf" srcId="{1C960487-CFE3-4258-B161-52F6E94377EF}" destId="{397135F7-5153-451E-BBC8-FC509B863A07}" srcOrd="0" destOrd="0" presId="urn:microsoft.com/office/officeart/2005/8/layout/hierarchy1"/>
    <dgm:cxn modelId="{48B7DEED-16F2-4098-BD9A-ED662CC1F8F2}" type="presOf" srcId="{DF583AE8-EF11-4B64-998D-1EC46D698378}" destId="{A813C00D-5410-4120-A722-1F4B17AA108C}" srcOrd="0" destOrd="0" presId="urn:microsoft.com/office/officeart/2005/8/layout/hierarchy1"/>
    <dgm:cxn modelId="{7A768D36-DF19-42A3-B657-09FDF8D30874}" srcId="{8686239C-1AD1-4EA0-9F19-346E4B3769A5}" destId="{B51C3D77-2ABB-4761-A7A3-26F2830771C5}" srcOrd="1" destOrd="0" parTransId="{F3FD60D4-2A31-453A-9024-17DFABBE87BA}" sibTransId="{6D084D38-8341-4A0F-81A1-D9D973E26A4B}"/>
    <dgm:cxn modelId="{A5E5D4E3-C7A8-47DA-906F-930152CB356E}" srcId="{08DF9E4C-DF38-4A9E-B8A3-F783EA5FEE34}" destId="{F552F8D1-81B2-43C6-866B-BC679F5B393F}" srcOrd="0" destOrd="0" parTransId="{656D3178-11B0-42C0-A345-4372E70B4287}" sibTransId="{8760E140-2BC9-4083-83CF-00BA3D5E678B}"/>
    <dgm:cxn modelId="{2B04C9B7-8BCA-4852-BDB0-37AA94C391B9}" srcId="{8686239C-1AD1-4EA0-9F19-346E4B3769A5}" destId="{CB76802A-5A33-49D3-B3B9-6935155AFC32}" srcOrd="0" destOrd="0" parTransId="{0B50F86F-83B5-4A45-B5EC-BA30AE4333F5}" sibTransId="{4B3F861B-4E7A-4D90-9C52-24402B2C2EAA}"/>
    <dgm:cxn modelId="{C01394B9-CF87-4705-BD18-CCDA0144A9EA}" type="presOf" srcId="{772168E9-B2D5-46EC-8B9D-A6CD6D461C8B}" destId="{F677F832-A7D2-4D01-BFBE-3625EEF8201A}" srcOrd="0" destOrd="0" presId="urn:microsoft.com/office/officeart/2005/8/layout/hierarchy1"/>
    <dgm:cxn modelId="{108CABDF-80EE-4CA0-B612-573C0A5BC843}" type="presOf" srcId="{C682DE80-59AF-415D-967E-C9DF64030B16}" destId="{6DCD5CD9-3CC3-4BD1-A2A9-54B28329D169}" srcOrd="0" destOrd="0" presId="urn:microsoft.com/office/officeart/2005/8/layout/hierarchy1"/>
    <dgm:cxn modelId="{70BE9B24-0A2C-4E49-8558-3533BD72FADF}" type="presOf" srcId="{0B50F86F-83B5-4A45-B5EC-BA30AE4333F5}" destId="{C587D232-8415-424C-924D-A47617055310}" srcOrd="0" destOrd="0" presId="urn:microsoft.com/office/officeart/2005/8/layout/hierarchy1"/>
    <dgm:cxn modelId="{7D3B11E3-14F1-41FD-9C0F-2BC7AB8EDDAB}" type="presOf" srcId="{7536FBC0-2B1E-4C48-BA96-8933F52E3CBC}" destId="{0B93533C-87DB-4F7B-BBB6-E9D75D867B1E}" srcOrd="0" destOrd="0" presId="urn:microsoft.com/office/officeart/2005/8/layout/hierarchy1"/>
    <dgm:cxn modelId="{863017C7-30E9-4F52-8764-1B9FBE0F251D}" type="presOf" srcId="{BA4BFD57-2549-4E29-A549-A7EB165255C1}" destId="{63F5F3FB-B9AE-4ADF-9CB1-C871E9F121A5}" srcOrd="0" destOrd="0" presId="urn:microsoft.com/office/officeart/2005/8/layout/hierarchy1"/>
    <dgm:cxn modelId="{47096543-54D4-4C6F-A494-DFC9049307F5}" type="presOf" srcId="{656D3178-11B0-42C0-A345-4372E70B4287}" destId="{EF98BAED-C65A-44BA-9EC4-8E6CD849D4E0}" srcOrd="0" destOrd="0" presId="urn:microsoft.com/office/officeart/2005/8/layout/hierarchy1"/>
    <dgm:cxn modelId="{0259B6F0-1026-4D10-8F08-675AE26C596A}" type="presOf" srcId="{925E4067-BFAD-4527-BD6D-E9CC828127C1}" destId="{2EF884A5-4E3E-4CCF-9174-369ECAF5C0EC}" srcOrd="0" destOrd="0" presId="urn:microsoft.com/office/officeart/2005/8/layout/hierarchy1"/>
    <dgm:cxn modelId="{688677AD-620A-43E8-B872-C9DECF9EE63E}" type="presOf" srcId="{FF9C9D29-B666-4719-9273-E79FBF5C2581}" destId="{B0D87A57-AB0B-4739-8DC4-D34548AB835E}" srcOrd="0" destOrd="0" presId="urn:microsoft.com/office/officeart/2005/8/layout/hierarchy1"/>
    <dgm:cxn modelId="{F51D9F39-B002-4E61-A4B8-B2E8EEEBF418}" type="presOf" srcId="{8686239C-1AD1-4EA0-9F19-346E4B3769A5}" destId="{943D3C70-DC19-4788-887A-BA8DE455AF8C}" srcOrd="0" destOrd="0" presId="urn:microsoft.com/office/officeart/2005/8/layout/hierarchy1"/>
    <dgm:cxn modelId="{EA2F12E8-8DB8-4B36-B177-6967AF3B73C9}" type="presOf" srcId="{423F8AD4-024B-4786-B093-B1E652800CA0}" destId="{ED6DFD5E-4B06-4164-95FD-FDF69CA39AA5}" srcOrd="0" destOrd="0" presId="urn:microsoft.com/office/officeart/2005/8/layout/hierarchy1"/>
    <dgm:cxn modelId="{7ACF8FCD-C957-4CD3-8DFF-EC1530E19442}" type="presOf" srcId="{DA226B3E-3A73-42D1-A7F2-423F4CD03363}" destId="{E9F8701E-791C-486F-9991-F0DE23E0758C}" srcOrd="0" destOrd="0" presId="urn:microsoft.com/office/officeart/2005/8/layout/hierarchy1"/>
    <dgm:cxn modelId="{73331EDD-C191-4A80-BAF9-1F18F144EB7D}" srcId="{086C6BC5-02AB-4628-B862-629E5AC63D17}" destId="{0D504833-0EDA-4761-8197-DC37DBBA12B3}" srcOrd="0" destOrd="0" parTransId="{A6734335-2651-469B-AF33-E10418287D53}" sibTransId="{2CB10171-BE68-4972-B891-749F672B201F}"/>
    <dgm:cxn modelId="{8135C3E3-E78F-4C20-8A85-E05D14516B47}" type="presOf" srcId="{0D504833-0EDA-4761-8197-DC37DBBA12B3}" destId="{29EE0699-65C8-47D1-8F34-E0796D4514CC}" srcOrd="0" destOrd="0" presId="urn:microsoft.com/office/officeart/2005/8/layout/hierarchy1"/>
    <dgm:cxn modelId="{E30738BC-2CCE-467D-840A-BE27C5D8A1F0}" type="presOf" srcId="{1B59DFD3-624B-4D34-8816-06BBD623E91C}" destId="{98ECB800-438F-4F1F-A2A4-F44D0CFA3663}" srcOrd="0" destOrd="0" presId="urn:microsoft.com/office/officeart/2005/8/layout/hierarchy1"/>
    <dgm:cxn modelId="{E8BD9B34-F32A-4310-A5A3-48253812E33D}" type="presOf" srcId="{C962B7E2-0775-45C9-AEA2-D6F2AA3DEE07}" destId="{72923E56-EFC4-49F0-8E60-262409AA1347}" srcOrd="0" destOrd="0" presId="urn:microsoft.com/office/officeart/2005/8/layout/hierarchy1"/>
    <dgm:cxn modelId="{1ADDEFF3-E1BD-458E-93C3-D3EA7F7DC916}" srcId="{3CA7FC10-4DC7-4EE7-80E3-9C92ADCD0D9E}" destId="{41ED10BF-AACF-4500-A1B1-F0769DF7396D}" srcOrd="0" destOrd="0" parTransId="{94939252-9239-438D-BF91-96AE4066915E}" sibTransId="{78126870-9407-4492-9AED-C82A07FD08D5}"/>
    <dgm:cxn modelId="{8BFF0601-1035-465A-811D-03D8524BD5C0}" type="presOf" srcId="{53EE52BC-88AD-497B-8E96-D23809B56E55}" destId="{1F6FD017-2A44-4222-B076-BD426EAB37BE}" srcOrd="0" destOrd="0" presId="urn:microsoft.com/office/officeart/2005/8/layout/hierarchy1"/>
    <dgm:cxn modelId="{5ACC75AF-C3C2-4C0C-AFFE-F0C833AA0665}" type="presOf" srcId="{EA54BECB-A54B-44AE-8398-2D0F2CC13C51}" destId="{2F018F2F-6C2F-4467-8531-41474F3F0654}" srcOrd="0" destOrd="0" presId="urn:microsoft.com/office/officeart/2005/8/layout/hierarchy1"/>
    <dgm:cxn modelId="{A6C6CE5D-CE8A-4024-BE90-F12974427E99}" type="presOf" srcId="{6A230A4A-FE73-4CD5-A884-A547CB683512}" destId="{811612EE-0582-4B1C-8EFC-1EA6D19FA813}" srcOrd="0" destOrd="0" presId="urn:microsoft.com/office/officeart/2005/8/layout/hierarchy1"/>
    <dgm:cxn modelId="{6047FE49-3722-4F24-A05D-CF01684EE310}" type="presOf" srcId="{A6734335-2651-469B-AF33-E10418287D53}" destId="{F5D32513-A839-406D-A6DD-08EF5AAECBDF}" srcOrd="0" destOrd="0" presId="urn:microsoft.com/office/officeart/2005/8/layout/hierarchy1"/>
    <dgm:cxn modelId="{4AF393F7-E022-4DE2-938F-D6223827804F}" type="presOf" srcId="{F552F8D1-81B2-43C6-866B-BC679F5B393F}" destId="{30FF005D-1559-4034-849A-D2B2706D6C1F}" srcOrd="0" destOrd="0" presId="urn:microsoft.com/office/officeart/2005/8/layout/hierarchy1"/>
    <dgm:cxn modelId="{1A295D88-1178-4916-88F4-8F548C49EFDB}" srcId="{F552F8D1-81B2-43C6-866B-BC679F5B393F}" destId="{1B59DFD3-624B-4D34-8816-06BBD623E91C}" srcOrd="0" destOrd="0" parTransId="{772168E9-B2D5-46EC-8B9D-A6CD6D461C8B}" sibTransId="{2AA2566A-3C8E-4BDE-98A3-027730678315}"/>
    <dgm:cxn modelId="{802F5BF8-C30E-41D4-81CE-3A40B48614EE}" type="presOf" srcId="{A388E85B-FC68-4E23-BDB2-858AE048AF2F}" destId="{747CE56B-AC77-4734-A69E-5ABB5290DEB5}" srcOrd="0" destOrd="0" presId="urn:microsoft.com/office/officeart/2005/8/layout/hierarchy1"/>
    <dgm:cxn modelId="{5F67B8E9-5348-4864-805A-CCB82CCBD9F5}" srcId="{1C960487-CFE3-4258-B161-52F6E94377EF}" destId="{08DF9E4C-DF38-4A9E-B8A3-F783EA5FEE34}" srcOrd="0" destOrd="0" parTransId="{C682DE80-59AF-415D-967E-C9DF64030B16}" sibTransId="{A2B8769C-CD3F-463C-A48D-DBA42E7495FE}"/>
    <dgm:cxn modelId="{90AAED72-8EEB-437E-8A06-2F7131010E94}" type="presOf" srcId="{52DA966E-E275-42DC-8263-77EE62238F44}" destId="{3403CBF2-4C25-40EE-8F59-BDACE7983012}" srcOrd="0" destOrd="0" presId="urn:microsoft.com/office/officeart/2005/8/layout/hierarchy1"/>
    <dgm:cxn modelId="{E0C0390A-3591-4526-B87A-77061557C7E8}" srcId="{DF583AE8-EF11-4B64-998D-1EC46D698378}" destId="{8686239C-1AD1-4EA0-9F19-346E4B3769A5}" srcOrd="0" destOrd="0" parTransId="{E85473A5-3B96-46D0-9B78-A9DD6BD0C34A}" sibTransId="{2DFD8899-D94E-4154-88D4-7BC7212D9DB4}"/>
    <dgm:cxn modelId="{974032F1-026C-4F00-A84D-E6715C260EA5}" srcId="{41ED10BF-AACF-4500-A1B1-F0769DF7396D}" destId="{EA54BECB-A54B-44AE-8398-2D0F2CC13C51}" srcOrd="0" destOrd="0" parTransId="{A388E85B-FC68-4E23-BDB2-858AE048AF2F}" sibTransId="{7567A0B0-811C-42B7-8847-ACD51D0A2868}"/>
    <dgm:cxn modelId="{04142AAE-DB18-41E4-BD27-EB9ABE6BA265}" type="presOf" srcId="{B51C3D77-2ABB-4761-A7A3-26F2830771C5}" destId="{A26857DA-32F2-44AA-8270-8AB89A4A6A43}" srcOrd="0" destOrd="0" presId="urn:microsoft.com/office/officeart/2005/8/layout/hierarchy1"/>
    <dgm:cxn modelId="{5AA98C5F-4E74-401D-8636-01C59B5E98D9}" type="presOf" srcId="{982A2B49-A33C-4830-A6D4-A9E249B6D1C2}" destId="{9858822B-FED9-456E-A884-A861D099ED24}" srcOrd="0" destOrd="0" presId="urn:microsoft.com/office/officeart/2005/8/layout/hierarchy1"/>
    <dgm:cxn modelId="{EAB93452-9BEB-470D-9B95-FD88AA99ED5F}" type="presOf" srcId="{3CA7FC10-4DC7-4EE7-80E3-9C92ADCD0D9E}" destId="{67BCBDF9-20D6-4042-AA0F-DA69203D7DDD}" srcOrd="0" destOrd="0" presId="urn:microsoft.com/office/officeart/2005/8/layout/hierarchy1"/>
    <dgm:cxn modelId="{F6A9CD6C-0484-4CA3-8CA9-8FFA0B407216}" type="presParOf" srcId="{A813C00D-5410-4120-A722-1F4B17AA108C}" destId="{1B7B8981-3C9D-4CC0-BC83-237910BDA3AF}" srcOrd="0" destOrd="0" presId="urn:microsoft.com/office/officeart/2005/8/layout/hierarchy1"/>
    <dgm:cxn modelId="{79E98EBC-8806-4E3F-9B0A-3C91BFCD10A4}" type="presParOf" srcId="{1B7B8981-3C9D-4CC0-BC83-237910BDA3AF}" destId="{879019C6-F6E8-4E98-A367-2546C7C871D4}" srcOrd="0" destOrd="0" presId="urn:microsoft.com/office/officeart/2005/8/layout/hierarchy1"/>
    <dgm:cxn modelId="{B4643E83-41F6-4580-B0A5-4E9E98B2F8FF}" type="presParOf" srcId="{879019C6-F6E8-4E98-A367-2546C7C871D4}" destId="{17D3DED3-5D5B-4705-90CD-4CD3E75CBDE0}" srcOrd="0" destOrd="0" presId="urn:microsoft.com/office/officeart/2005/8/layout/hierarchy1"/>
    <dgm:cxn modelId="{4A7BC9DE-17DE-4EE5-AD41-55320361899B}" type="presParOf" srcId="{879019C6-F6E8-4E98-A367-2546C7C871D4}" destId="{943D3C70-DC19-4788-887A-BA8DE455AF8C}" srcOrd="1" destOrd="0" presId="urn:microsoft.com/office/officeart/2005/8/layout/hierarchy1"/>
    <dgm:cxn modelId="{7F8C95C7-D44B-4E4D-8288-696726E4DFA0}" type="presParOf" srcId="{1B7B8981-3C9D-4CC0-BC83-237910BDA3AF}" destId="{71847E0B-7ECD-4721-B5E9-A583DD6897C3}" srcOrd="1" destOrd="0" presId="urn:microsoft.com/office/officeart/2005/8/layout/hierarchy1"/>
    <dgm:cxn modelId="{FB536F8D-7DA4-4669-A85B-90DC06E4681A}" type="presParOf" srcId="{71847E0B-7ECD-4721-B5E9-A583DD6897C3}" destId="{C587D232-8415-424C-924D-A47617055310}" srcOrd="0" destOrd="0" presId="urn:microsoft.com/office/officeart/2005/8/layout/hierarchy1"/>
    <dgm:cxn modelId="{4659730C-2C47-41D7-B809-089F06298DA0}" type="presParOf" srcId="{71847E0B-7ECD-4721-B5E9-A583DD6897C3}" destId="{CD98EBBD-A832-4D3A-97B3-D111E3F47CEC}" srcOrd="1" destOrd="0" presId="urn:microsoft.com/office/officeart/2005/8/layout/hierarchy1"/>
    <dgm:cxn modelId="{0BC03D5C-72AA-408B-9E9D-1A32243E463E}" type="presParOf" srcId="{CD98EBBD-A832-4D3A-97B3-D111E3F47CEC}" destId="{9F0AD2BE-1684-4D0C-8EC5-6C3A74673F80}" srcOrd="0" destOrd="0" presId="urn:microsoft.com/office/officeart/2005/8/layout/hierarchy1"/>
    <dgm:cxn modelId="{D86CCA67-1074-4BEF-9DFE-D1CABF836459}" type="presParOf" srcId="{9F0AD2BE-1684-4D0C-8EC5-6C3A74673F80}" destId="{F4D3923C-B057-42AA-A051-8578B0A111E0}" srcOrd="0" destOrd="0" presId="urn:microsoft.com/office/officeart/2005/8/layout/hierarchy1"/>
    <dgm:cxn modelId="{2467270B-E0DB-46BB-8E2B-3ADFCD89688C}" type="presParOf" srcId="{9F0AD2BE-1684-4D0C-8EC5-6C3A74673F80}" destId="{02595113-2499-4B02-8CD3-493E02E20FBD}" srcOrd="1" destOrd="0" presId="urn:microsoft.com/office/officeart/2005/8/layout/hierarchy1"/>
    <dgm:cxn modelId="{C20D28CB-F5A8-46E5-AECC-5FC87E309FD0}" type="presParOf" srcId="{CD98EBBD-A832-4D3A-97B3-D111E3F47CEC}" destId="{C461195B-F2EC-4C12-9395-3EA7AC20D30A}" srcOrd="1" destOrd="0" presId="urn:microsoft.com/office/officeart/2005/8/layout/hierarchy1"/>
    <dgm:cxn modelId="{96A01502-A3BE-42FF-9446-478DEA9E6822}" type="presParOf" srcId="{C461195B-F2EC-4C12-9395-3EA7AC20D30A}" destId="{9858822B-FED9-456E-A884-A861D099ED24}" srcOrd="0" destOrd="0" presId="urn:microsoft.com/office/officeart/2005/8/layout/hierarchy1"/>
    <dgm:cxn modelId="{BF4C3AC0-073C-4864-A134-F647452296B8}" type="presParOf" srcId="{C461195B-F2EC-4C12-9395-3EA7AC20D30A}" destId="{FC62D85E-17AE-4C9B-BF65-E267E0013E2E}" srcOrd="1" destOrd="0" presId="urn:microsoft.com/office/officeart/2005/8/layout/hierarchy1"/>
    <dgm:cxn modelId="{64D31603-6EB1-4889-AE42-B2E051262190}" type="presParOf" srcId="{FC62D85E-17AE-4C9B-BF65-E267E0013E2E}" destId="{B9D3A980-3CF4-4774-8DEF-A3DBB234129F}" srcOrd="0" destOrd="0" presId="urn:microsoft.com/office/officeart/2005/8/layout/hierarchy1"/>
    <dgm:cxn modelId="{AB32A316-5994-40DF-919F-971103441BD9}" type="presParOf" srcId="{B9D3A980-3CF4-4774-8DEF-A3DBB234129F}" destId="{96E46A98-E57E-4B8E-8FA3-377B099B7724}" srcOrd="0" destOrd="0" presId="urn:microsoft.com/office/officeart/2005/8/layout/hierarchy1"/>
    <dgm:cxn modelId="{38538AA0-F3BA-4942-B514-6EEF2F72669D}" type="presParOf" srcId="{B9D3A980-3CF4-4774-8DEF-A3DBB234129F}" destId="{3B3068A3-B5B7-4E80-BB3C-DB431E309311}" srcOrd="1" destOrd="0" presId="urn:microsoft.com/office/officeart/2005/8/layout/hierarchy1"/>
    <dgm:cxn modelId="{43B02C36-DD4F-4F02-A319-6EA4F82A99BB}" type="presParOf" srcId="{FC62D85E-17AE-4C9B-BF65-E267E0013E2E}" destId="{CBFFCBEB-A4FB-40C3-A571-6593ACBB546E}" srcOrd="1" destOrd="0" presId="urn:microsoft.com/office/officeart/2005/8/layout/hierarchy1"/>
    <dgm:cxn modelId="{D79F6AC5-F74A-4FF4-B6CD-47FB95D6FE2C}" type="presParOf" srcId="{CBFFCBEB-A4FB-40C3-A571-6593ACBB546E}" destId="{F5D32513-A839-406D-A6DD-08EF5AAECBDF}" srcOrd="0" destOrd="0" presId="urn:microsoft.com/office/officeart/2005/8/layout/hierarchy1"/>
    <dgm:cxn modelId="{C318CFF1-AA0E-4273-8F0F-44F28CDF01F1}" type="presParOf" srcId="{CBFFCBEB-A4FB-40C3-A571-6593ACBB546E}" destId="{5C2E01F3-ECE6-4C32-9926-DE46877E77F5}" srcOrd="1" destOrd="0" presId="urn:microsoft.com/office/officeart/2005/8/layout/hierarchy1"/>
    <dgm:cxn modelId="{8C558D0E-DFD6-4B4B-B6B6-A640E2697D63}" type="presParOf" srcId="{5C2E01F3-ECE6-4C32-9926-DE46877E77F5}" destId="{C1D579B1-49C2-48DB-9A50-1071270D0399}" srcOrd="0" destOrd="0" presId="urn:microsoft.com/office/officeart/2005/8/layout/hierarchy1"/>
    <dgm:cxn modelId="{961FEC7D-14CD-4FAF-A8F3-182ACA053E24}" type="presParOf" srcId="{C1D579B1-49C2-48DB-9A50-1071270D0399}" destId="{7641305A-1F28-468A-87F9-B3BD58638DEB}" srcOrd="0" destOrd="0" presId="urn:microsoft.com/office/officeart/2005/8/layout/hierarchy1"/>
    <dgm:cxn modelId="{8E835915-3B96-4367-8B32-2F3DA03917FB}" type="presParOf" srcId="{C1D579B1-49C2-48DB-9A50-1071270D0399}" destId="{29EE0699-65C8-47D1-8F34-E0796D4514CC}" srcOrd="1" destOrd="0" presId="urn:microsoft.com/office/officeart/2005/8/layout/hierarchy1"/>
    <dgm:cxn modelId="{5DE2E8E6-00B3-4470-AADC-BA56CCDA436D}" type="presParOf" srcId="{5C2E01F3-ECE6-4C32-9926-DE46877E77F5}" destId="{F562AC72-7185-4CE8-A1F7-7971B6535ED1}" srcOrd="1" destOrd="0" presId="urn:microsoft.com/office/officeart/2005/8/layout/hierarchy1"/>
    <dgm:cxn modelId="{87BBDA5F-E43A-4963-97D3-3ADE0F4FFD1F}" type="presParOf" srcId="{F562AC72-7185-4CE8-A1F7-7971B6535ED1}" destId="{64DA08A9-345A-4BB4-B46C-38906326A8C4}" srcOrd="0" destOrd="0" presId="urn:microsoft.com/office/officeart/2005/8/layout/hierarchy1"/>
    <dgm:cxn modelId="{076B158E-37F5-407F-AD20-1827B4645934}" type="presParOf" srcId="{F562AC72-7185-4CE8-A1F7-7971B6535ED1}" destId="{12FD905C-FEE2-47FA-84A3-16E054E0CC45}" srcOrd="1" destOrd="0" presId="urn:microsoft.com/office/officeart/2005/8/layout/hierarchy1"/>
    <dgm:cxn modelId="{4584716F-8F3B-4B2E-A09F-D7E275E455D6}" type="presParOf" srcId="{12FD905C-FEE2-47FA-84A3-16E054E0CC45}" destId="{11CA0D5C-3155-44B5-B742-E72266B10904}" srcOrd="0" destOrd="0" presId="urn:microsoft.com/office/officeart/2005/8/layout/hierarchy1"/>
    <dgm:cxn modelId="{AF58399C-49B1-4CB9-BE6C-CC361B44AA7E}" type="presParOf" srcId="{11CA0D5C-3155-44B5-B742-E72266B10904}" destId="{EE696285-40A4-44EE-8C55-F7D217B20612}" srcOrd="0" destOrd="0" presId="urn:microsoft.com/office/officeart/2005/8/layout/hierarchy1"/>
    <dgm:cxn modelId="{17CE6D66-5C41-472E-B2B1-E57F976CDD9D}" type="presParOf" srcId="{11CA0D5C-3155-44B5-B742-E72266B10904}" destId="{3403CBF2-4C25-40EE-8F59-BDACE7983012}" srcOrd="1" destOrd="0" presId="urn:microsoft.com/office/officeart/2005/8/layout/hierarchy1"/>
    <dgm:cxn modelId="{56448EBB-D308-4081-9541-0D7002F80302}" type="presParOf" srcId="{12FD905C-FEE2-47FA-84A3-16E054E0CC45}" destId="{AB6F62D3-F6FE-4A16-84D0-FB55B17C9F6D}" srcOrd="1" destOrd="0" presId="urn:microsoft.com/office/officeart/2005/8/layout/hierarchy1"/>
    <dgm:cxn modelId="{74C0DE4F-B40A-493F-A70F-189F2B3D27D2}" type="presParOf" srcId="{AB6F62D3-F6FE-4A16-84D0-FB55B17C9F6D}" destId="{1C70858A-6443-426A-B86E-CB17370F5CFB}" srcOrd="0" destOrd="0" presId="urn:microsoft.com/office/officeart/2005/8/layout/hierarchy1"/>
    <dgm:cxn modelId="{7CC7006F-ADFE-4359-B55A-0A4295B21F09}" type="presParOf" srcId="{AB6F62D3-F6FE-4A16-84D0-FB55B17C9F6D}" destId="{AAA52714-71FC-46AD-9E30-24499A0B66E3}" srcOrd="1" destOrd="0" presId="urn:microsoft.com/office/officeart/2005/8/layout/hierarchy1"/>
    <dgm:cxn modelId="{AC765831-A935-462A-8C30-E96732FF8F1C}" type="presParOf" srcId="{AAA52714-71FC-46AD-9E30-24499A0B66E3}" destId="{13E12DCD-B0ED-4F36-A4CC-BD71E6433CF7}" srcOrd="0" destOrd="0" presId="urn:microsoft.com/office/officeart/2005/8/layout/hierarchy1"/>
    <dgm:cxn modelId="{D9D765A3-435C-49A3-9734-8BFABC4367C8}" type="presParOf" srcId="{13E12DCD-B0ED-4F36-A4CC-BD71E6433CF7}" destId="{EF15B448-5407-4EB3-82F3-C69A9473480A}" srcOrd="0" destOrd="0" presId="urn:microsoft.com/office/officeart/2005/8/layout/hierarchy1"/>
    <dgm:cxn modelId="{1CE6583D-0EE5-40DD-B6D6-9A8396FFD45C}" type="presParOf" srcId="{13E12DCD-B0ED-4F36-A4CC-BD71E6433CF7}" destId="{883CE670-D779-4629-8C2C-A79D9512E743}" srcOrd="1" destOrd="0" presId="urn:microsoft.com/office/officeart/2005/8/layout/hierarchy1"/>
    <dgm:cxn modelId="{02CE2C86-D9A6-4B40-AC1F-7A3A5FF51A6F}" type="presParOf" srcId="{AAA52714-71FC-46AD-9E30-24499A0B66E3}" destId="{60BBDDB1-EAD3-444F-B4A4-9318C5C52AF0}" srcOrd="1" destOrd="0" presId="urn:microsoft.com/office/officeart/2005/8/layout/hierarchy1"/>
    <dgm:cxn modelId="{1DF2D37F-0DE1-438A-A73E-47E380137791}" type="presParOf" srcId="{60BBDDB1-EAD3-444F-B4A4-9318C5C52AF0}" destId="{63F5F3FB-B9AE-4ADF-9CB1-C871E9F121A5}" srcOrd="0" destOrd="0" presId="urn:microsoft.com/office/officeart/2005/8/layout/hierarchy1"/>
    <dgm:cxn modelId="{A40C8416-ECA2-47F4-8289-A24C75266ECB}" type="presParOf" srcId="{60BBDDB1-EAD3-444F-B4A4-9318C5C52AF0}" destId="{7F60DDFB-586F-4906-8C9E-C8B354F5A426}" srcOrd="1" destOrd="0" presId="urn:microsoft.com/office/officeart/2005/8/layout/hierarchy1"/>
    <dgm:cxn modelId="{F55B0994-AC70-4F4B-B976-428623209ED8}" type="presParOf" srcId="{7F60DDFB-586F-4906-8C9E-C8B354F5A426}" destId="{5537D3CD-EB27-414C-B2C6-A00AAB5C1CE4}" srcOrd="0" destOrd="0" presId="urn:microsoft.com/office/officeart/2005/8/layout/hierarchy1"/>
    <dgm:cxn modelId="{CC0BFD70-54B8-4CA5-AF9F-54BAB6FE640A}" type="presParOf" srcId="{5537D3CD-EB27-414C-B2C6-A00AAB5C1CE4}" destId="{8BAC9B9F-AF01-432A-8AC6-7F54EE1C90EC}" srcOrd="0" destOrd="0" presId="urn:microsoft.com/office/officeart/2005/8/layout/hierarchy1"/>
    <dgm:cxn modelId="{3B80ED66-5A89-443B-A1FD-027A3D1D480E}" type="presParOf" srcId="{5537D3CD-EB27-414C-B2C6-A00AAB5C1CE4}" destId="{72923E56-EFC4-49F0-8E60-262409AA1347}" srcOrd="1" destOrd="0" presId="urn:microsoft.com/office/officeart/2005/8/layout/hierarchy1"/>
    <dgm:cxn modelId="{B78211B0-E39F-4A86-B4DC-8987D81CC8AD}" type="presParOf" srcId="{7F60DDFB-586F-4906-8C9E-C8B354F5A426}" destId="{B381E429-7335-4917-A02B-D4D885CF53B8}" srcOrd="1" destOrd="0" presId="urn:microsoft.com/office/officeart/2005/8/layout/hierarchy1"/>
    <dgm:cxn modelId="{966EC9CD-E19A-4F93-BB84-058E50C0BFE9}" type="presParOf" srcId="{71847E0B-7ECD-4721-B5E9-A583DD6897C3}" destId="{E39800CE-2793-4586-B770-139A8ED8E7E5}" srcOrd="2" destOrd="0" presId="urn:microsoft.com/office/officeart/2005/8/layout/hierarchy1"/>
    <dgm:cxn modelId="{F94DD054-122A-4922-8243-CA4C55114177}" type="presParOf" srcId="{71847E0B-7ECD-4721-B5E9-A583DD6897C3}" destId="{FC7E64C8-AFCC-45AA-AA14-CE79FADF3F26}" srcOrd="3" destOrd="0" presId="urn:microsoft.com/office/officeart/2005/8/layout/hierarchy1"/>
    <dgm:cxn modelId="{6CB0ED65-759F-49BE-BE3E-A448651FA45B}" type="presParOf" srcId="{FC7E64C8-AFCC-45AA-AA14-CE79FADF3F26}" destId="{82392D75-0744-4891-8DE4-AF3530BD01FC}" srcOrd="0" destOrd="0" presId="urn:microsoft.com/office/officeart/2005/8/layout/hierarchy1"/>
    <dgm:cxn modelId="{1A44EFD0-AC56-401E-B352-783E718E35E7}" type="presParOf" srcId="{82392D75-0744-4891-8DE4-AF3530BD01FC}" destId="{78A02E84-2D0C-4228-B358-D1F269F61833}" srcOrd="0" destOrd="0" presId="urn:microsoft.com/office/officeart/2005/8/layout/hierarchy1"/>
    <dgm:cxn modelId="{7E90E4DD-3158-4338-BFBD-E7B15EFEFB73}" type="presParOf" srcId="{82392D75-0744-4891-8DE4-AF3530BD01FC}" destId="{A26857DA-32F2-44AA-8270-8AB89A4A6A43}" srcOrd="1" destOrd="0" presId="urn:microsoft.com/office/officeart/2005/8/layout/hierarchy1"/>
    <dgm:cxn modelId="{B6E7B9DD-9E07-417F-B7F5-95A070429C91}" type="presParOf" srcId="{FC7E64C8-AFCC-45AA-AA14-CE79FADF3F26}" destId="{FBE5A862-9B50-4A13-BFDB-68FA686DF898}" srcOrd="1" destOrd="0" presId="urn:microsoft.com/office/officeart/2005/8/layout/hierarchy1"/>
    <dgm:cxn modelId="{C35910E0-CFE4-4B23-9F46-9E26EA8DAF3E}" type="presParOf" srcId="{FBE5A862-9B50-4A13-BFDB-68FA686DF898}" destId="{B0D87A57-AB0B-4739-8DC4-D34548AB835E}" srcOrd="0" destOrd="0" presId="urn:microsoft.com/office/officeart/2005/8/layout/hierarchy1"/>
    <dgm:cxn modelId="{B962B7B4-C275-4871-A398-9E5179F7B862}" type="presParOf" srcId="{FBE5A862-9B50-4A13-BFDB-68FA686DF898}" destId="{FF313930-8FB9-4633-846E-2FA38BD1D9BE}" srcOrd="1" destOrd="0" presId="urn:microsoft.com/office/officeart/2005/8/layout/hierarchy1"/>
    <dgm:cxn modelId="{026772BF-DCA9-4DF0-B3E4-9B1CBC34623C}" type="presParOf" srcId="{FF313930-8FB9-4633-846E-2FA38BD1D9BE}" destId="{92C6B580-752D-4247-AD39-9ED167EB7486}" srcOrd="0" destOrd="0" presId="urn:microsoft.com/office/officeart/2005/8/layout/hierarchy1"/>
    <dgm:cxn modelId="{E9C18C59-5C14-4AC5-A50D-38A0BFBC3E17}" type="presParOf" srcId="{92C6B580-752D-4247-AD39-9ED167EB7486}" destId="{E6647758-6832-49F4-AF11-51DF020CCD4C}" srcOrd="0" destOrd="0" presId="urn:microsoft.com/office/officeart/2005/8/layout/hierarchy1"/>
    <dgm:cxn modelId="{7D17B882-E17D-48C9-A06A-1CB2E69501F8}" type="presParOf" srcId="{92C6B580-752D-4247-AD39-9ED167EB7486}" destId="{397135F7-5153-451E-BBC8-FC509B863A07}" srcOrd="1" destOrd="0" presId="urn:microsoft.com/office/officeart/2005/8/layout/hierarchy1"/>
    <dgm:cxn modelId="{99E3446F-242C-4FBF-AC89-C865B91BDE3A}" type="presParOf" srcId="{FF313930-8FB9-4633-846E-2FA38BD1D9BE}" destId="{B12B50C4-31E4-4FD2-9E15-8CE0F2476E9B}" srcOrd="1" destOrd="0" presId="urn:microsoft.com/office/officeart/2005/8/layout/hierarchy1"/>
    <dgm:cxn modelId="{A797C921-2233-4774-8D44-44CC6C121585}" type="presParOf" srcId="{B12B50C4-31E4-4FD2-9E15-8CE0F2476E9B}" destId="{6DCD5CD9-3CC3-4BD1-A2A9-54B28329D169}" srcOrd="0" destOrd="0" presId="urn:microsoft.com/office/officeart/2005/8/layout/hierarchy1"/>
    <dgm:cxn modelId="{90A8F2EE-A565-42D3-BECD-FBB94084FFE0}" type="presParOf" srcId="{B12B50C4-31E4-4FD2-9E15-8CE0F2476E9B}" destId="{2EE62A7B-7947-4C6A-AE1C-72040247FE97}" srcOrd="1" destOrd="0" presId="urn:microsoft.com/office/officeart/2005/8/layout/hierarchy1"/>
    <dgm:cxn modelId="{8C00D400-F4F0-4AD7-9113-7F3A2F80FDA6}" type="presParOf" srcId="{2EE62A7B-7947-4C6A-AE1C-72040247FE97}" destId="{FE2BF0ED-BE99-4808-A346-9CFB0C5A4BAD}" srcOrd="0" destOrd="0" presId="urn:microsoft.com/office/officeart/2005/8/layout/hierarchy1"/>
    <dgm:cxn modelId="{53710E2E-51C9-4B14-B062-8D7410A95530}" type="presParOf" srcId="{FE2BF0ED-BE99-4808-A346-9CFB0C5A4BAD}" destId="{93BAE549-C2F0-4522-96C9-E97A4B68E7AD}" srcOrd="0" destOrd="0" presId="urn:microsoft.com/office/officeart/2005/8/layout/hierarchy1"/>
    <dgm:cxn modelId="{2CBD9798-9CC7-4524-93AE-C839CA452CA5}" type="presParOf" srcId="{FE2BF0ED-BE99-4808-A346-9CFB0C5A4BAD}" destId="{FACAB610-970A-4E47-82E8-4F59F02C61BD}" srcOrd="1" destOrd="0" presId="urn:microsoft.com/office/officeart/2005/8/layout/hierarchy1"/>
    <dgm:cxn modelId="{C9B13D2D-8901-439D-B19F-7BBEFC717075}" type="presParOf" srcId="{2EE62A7B-7947-4C6A-AE1C-72040247FE97}" destId="{144A9A4D-1852-4403-9EB7-85900A24B78A}" srcOrd="1" destOrd="0" presId="urn:microsoft.com/office/officeart/2005/8/layout/hierarchy1"/>
    <dgm:cxn modelId="{91053390-FAE9-4DCE-944B-0F8F03473E5B}" type="presParOf" srcId="{144A9A4D-1852-4403-9EB7-85900A24B78A}" destId="{EF98BAED-C65A-44BA-9EC4-8E6CD849D4E0}" srcOrd="0" destOrd="0" presId="urn:microsoft.com/office/officeart/2005/8/layout/hierarchy1"/>
    <dgm:cxn modelId="{EB4E218C-6493-4005-982C-E802408B8F50}" type="presParOf" srcId="{144A9A4D-1852-4403-9EB7-85900A24B78A}" destId="{418EB5E6-B81B-44E6-A663-0E0780E3EEDC}" srcOrd="1" destOrd="0" presId="urn:microsoft.com/office/officeart/2005/8/layout/hierarchy1"/>
    <dgm:cxn modelId="{A837A21A-4E59-4594-BDA5-B674C7A3C51D}" type="presParOf" srcId="{418EB5E6-B81B-44E6-A663-0E0780E3EEDC}" destId="{C7B01057-8CFD-48FA-8B92-2FCA479275B6}" srcOrd="0" destOrd="0" presId="urn:microsoft.com/office/officeart/2005/8/layout/hierarchy1"/>
    <dgm:cxn modelId="{DC1E08C6-E347-4EA9-994A-A7DDF73731FE}" type="presParOf" srcId="{C7B01057-8CFD-48FA-8B92-2FCA479275B6}" destId="{B59DB30E-F2F7-4AF7-85FB-8D24E8A03506}" srcOrd="0" destOrd="0" presId="urn:microsoft.com/office/officeart/2005/8/layout/hierarchy1"/>
    <dgm:cxn modelId="{B73513A8-57DF-475D-9B4E-9447641B6D8C}" type="presParOf" srcId="{C7B01057-8CFD-48FA-8B92-2FCA479275B6}" destId="{30FF005D-1559-4034-849A-D2B2706D6C1F}" srcOrd="1" destOrd="0" presId="urn:microsoft.com/office/officeart/2005/8/layout/hierarchy1"/>
    <dgm:cxn modelId="{EE3BA8C4-21CB-4550-85D7-4A691F9AD303}" type="presParOf" srcId="{418EB5E6-B81B-44E6-A663-0E0780E3EEDC}" destId="{51409FDD-A0AD-48AF-B4FA-C35DDBE42561}" srcOrd="1" destOrd="0" presId="urn:microsoft.com/office/officeart/2005/8/layout/hierarchy1"/>
    <dgm:cxn modelId="{C0BE0AE1-7231-480D-976E-14B7DA065628}" type="presParOf" srcId="{51409FDD-A0AD-48AF-B4FA-C35DDBE42561}" destId="{F677F832-A7D2-4D01-BFBE-3625EEF8201A}" srcOrd="0" destOrd="0" presId="urn:microsoft.com/office/officeart/2005/8/layout/hierarchy1"/>
    <dgm:cxn modelId="{A7CE4D3D-274C-4971-944F-431CEBD48D51}" type="presParOf" srcId="{51409FDD-A0AD-48AF-B4FA-C35DDBE42561}" destId="{7EA93370-E53F-4527-8E00-87645BDC838F}" srcOrd="1" destOrd="0" presId="urn:microsoft.com/office/officeart/2005/8/layout/hierarchy1"/>
    <dgm:cxn modelId="{9E3094F7-9A97-4FBD-8254-6A1817BDDEE4}" type="presParOf" srcId="{7EA93370-E53F-4527-8E00-87645BDC838F}" destId="{4D149D0A-FB82-468A-AD9C-F75CAF1F9211}" srcOrd="0" destOrd="0" presId="urn:microsoft.com/office/officeart/2005/8/layout/hierarchy1"/>
    <dgm:cxn modelId="{9EB1EB1D-A2A3-416A-9AF0-932155E5660E}" type="presParOf" srcId="{4D149D0A-FB82-468A-AD9C-F75CAF1F9211}" destId="{38C3BE70-CA48-4561-AFF5-B0F97A550E68}" srcOrd="0" destOrd="0" presId="urn:microsoft.com/office/officeart/2005/8/layout/hierarchy1"/>
    <dgm:cxn modelId="{B4B2E1ED-E827-4D0B-8E9D-CF33C560E68A}" type="presParOf" srcId="{4D149D0A-FB82-468A-AD9C-F75CAF1F9211}" destId="{98ECB800-438F-4F1F-A2A4-F44D0CFA3663}" srcOrd="1" destOrd="0" presId="urn:microsoft.com/office/officeart/2005/8/layout/hierarchy1"/>
    <dgm:cxn modelId="{DE882B97-65C5-403A-914F-1C04F726E32E}" type="presParOf" srcId="{7EA93370-E53F-4527-8E00-87645BDC838F}" destId="{99759401-A5E3-4449-A73A-2171994ED614}" srcOrd="1" destOrd="0" presId="urn:microsoft.com/office/officeart/2005/8/layout/hierarchy1"/>
    <dgm:cxn modelId="{848988FC-4F27-45F7-BDB2-139F7C3599B9}" type="presParOf" srcId="{99759401-A5E3-4449-A73A-2171994ED614}" destId="{4945AEC8-47AD-47FB-BC45-D739A1A3DFCD}" srcOrd="0" destOrd="0" presId="urn:microsoft.com/office/officeart/2005/8/layout/hierarchy1"/>
    <dgm:cxn modelId="{EE497AE2-F3CC-4F6D-9597-9CBF765A21C5}" type="presParOf" srcId="{99759401-A5E3-4449-A73A-2171994ED614}" destId="{5B0F994B-44FB-404B-9B80-FE9AA7A27B25}" srcOrd="1" destOrd="0" presId="urn:microsoft.com/office/officeart/2005/8/layout/hierarchy1"/>
    <dgm:cxn modelId="{28B1B6B9-6D5E-4841-9C7F-D0F346C6A11B}" type="presParOf" srcId="{5B0F994B-44FB-404B-9B80-FE9AA7A27B25}" destId="{C03AC890-BE60-4B6E-A3C7-EFA4E9B79285}" srcOrd="0" destOrd="0" presId="urn:microsoft.com/office/officeart/2005/8/layout/hierarchy1"/>
    <dgm:cxn modelId="{3154132F-B3BB-4304-8E97-C1712CA637A7}" type="presParOf" srcId="{C03AC890-BE60-4B6E-A3C7-EFA4E9B79285}" destId="{45DC7F84-E08E-44E3-B761-6D6E3E2B29DA}" srcOrd="0" destOrd="0" presId="urn:microsoft.com/office/officeart/2005/8/layout/hierarchy1"/>
    <dgm:cxn modelId="{2B8F28A3-44AD-4614-8904-69AA8A299283}" type="presParOf" srcId="{C03AC890-BE60-4B6E-A3C7-EFA4E9B79285}" destId="{1F6FD017-2A44-4222-B076-BD426EAB37BE}" srcOrd="1" destOrd="0" presId="urn:microsoft.com/office/officeart/2005/8/layout/hierarchy1"/>
    <dgm:cxn modelId="{D5C45E03-29A5-4CF6-A8DC-1537F1BBF77E}" type="presParOf" srcId="{5B0F994B-44FB-404B-9B80-FE9AA7A27B25}" destId="{07332FDB-BAF8-47C1-83EA-7FB53054AAE4}" srcOrd="1" destOrd="0" presId="urn:microsoft.com/office/officeart/2005/8/layout/hierarchy1"/>
    <dgm:cxn modelId="{4B609DCD-613C-4990-BC6A-E9B24E295529}" type="presParOf" srcId="{71847E0B-7ECD-4721-B5E9-A583DD6897C3}" destId="{811612EE-0582-4B1C-8EFC-1EA6D19FA813}" srcOrd="4" destOrd="0" presId="urn:microsoft.com/office/officeart/2005/8/layout/hierarchy1"/>
    <dgm:cxn modelId="{8DEB6510-844E-4895-9D8F-FA4D722C302E}" type="presParOf" srcId="{71847E0B-7ECD-4721-B5E9-A583DD6897C3}" destId="{B19860FF-8535-471D-89CD-924BF9CAB71D}" srcOrd="5" destOrd="0" presId="urn:microsoft.com/office/officeart/2005/8/layout/hierarchy1"/>
    <dgm:cxn modelId="{6EBE063F-E369-451D-BB33-34F45CE9271A}" type="presParOf" srcId="{B19860FF-8535-471D-89CD-924BF9CAB71D}" destId="{7CF9077F-AEF7-454E-BE35-288FD7C7AD1C}" srcOrd="0" destOrd="0" presId="urn:microsoft.com/office/officeart/2005/8/layout/hierarchy1"/>
    <dgm:cxn modelId="{F08C5B36-DF77-4A40-9063-609F041E36DA}" type="presParOf" srcId="{7CF9077F-AEF7-454E-BE35-288FD7C7AD1C}" destId="{E5C2CB38-2157-4815-BEED-ED36878A7E0F}" srcOrd="0" destOrd="0" presId="urn:microsoft.com/office/officeart/2005/8/layout/hierarchy1"/>
    <dgm:cxn modelId="{E23AE52E-56DC-4BE2-A02B-EF196F90B427}" type="presParOf" srcId="{7CF9077F-AEF7-454E-BE35-288FD7C7AD1C}" destId="{E9F8701E-791C-486F-9991-F0DE23E0758C}" srcOrd="1" destOrd="0" presId="urn:microsoft.com/office/officeart/2005/8/layout/hierarchy1"/>
    <dgm:cxn modelId="{FCB6D51C-40EC-499B-A6BE-F5AD11788C4D}" type="presParOf" srcId="{B19860FF-8535-471D-89CD-924BF9CAB71D}" destId="{F9E31FF8-9440-499E-B2D6-47A51C5F0882}" srcOrd="1" destOrd="0" presId="urn:microsoft.com/office/officeart/2005/8/layout/hierarchy1"/>
    <dgm:cxn modelId="{634DAE3A-3095-4078-A5E2-0E9C061CA23A}" type="presParOf" srcId="{F9E31FF8-9440-499E-B2D6-47A51C5F0882}" destId="{ED6DFD5E-4B06-4164-95FD-FDF69CA39AA5}" srcOrd="0" destOrd="0" presId="urn:microsoft.com/office/officeart/2005/8/layout/hierarchy1"/>
    <dgm:cxn modelId="{15E0EF84-D37A-42EC-9EAF-74D6396F189B}" type="presParOf" srcId="{F9E31FF8-9440-499E-B2D6-47A51C5F0882}" destId="{AE7A0127-640D-48DD-8627-570FE7E9D0EA}" srcOrd="1" destOrd="0" presId="urn:microsoft.com/office/officeart/2005/8/layout/hierarchy1"/>
    <dgm:cxn modelId="{769CA6ED-29A6-436C-AB7C-BFDE038E4183}" type="presParOf" srcId="{AE7A0127-640D-48DD-8627-570FE7E9D0EA}" destId="{957952FB-4150-4F9F-98C1-B55148C077D3}" srcOrd="0" destOrd="0" presId="urn:microsoft.com/office/officeart/2005/8/layout/hierarchy1"/>
    <dgm:cxn modelId="{808F9C78-81F8-4C9C-BB12-68DD95A3F33F}" type="presParOf" srcId="{957952FB-4150-4F9F-98C1-B55148C077D3}" destId="{25327401-98A3-440B-9D62-164C7215EE47}" srcOrd="0" destOrd="0" presId="urn:microsoft.com/office/officeart/2005/8/layout/hierarchy1"/>
    <dgm:cxn modelId="{E623F8BC-297E-4486-8D40-1EDA9872A9A8}" type="presParOf" srcId="{957952FB-4150-4F9F-98C1-B55148C077D3}" destId="{67BCBDF9-20D6-4042-AA0F-DA69203D7DDD}" srcOrd="1" destOrd="0" presId="urn:microsoft.com/office/officeart/2005/8/layout/hierarchy1"/>
    <dgm:cxn modelId="{4221889F-8CDF-4918-9C71-9B2861796BB0}" type="presParOf" srcId="{AE7A0127-640D-48DD-8627-570FE7E9D0EA}" destId="{B597091D-C1FA-46D6-9C5F-D3C639066124}" srcOrd="1" destOrd="0" presId="urn:microsoft.com/office/officeart/2005/8/layout/hierarchy1"/>
    <dgm:cxn modelId="{C43374EB-3394-4B91-AE5F-24693F5D9AA4}" type="presParOf" srcId="{B597091D-C1FA-46D6-9C5F-D3C639066124}" destId="{4BC3D92F-4F51-48B7-80F1-63E7FC419A68}" srcOrd="0" destOrd="0" presId="urn:microsoft.com/office/officeart/2005/8/layout/hierarchy1"/>
    <dgm:cxn modelId="{09EB5605-B02C-4AC0-9AF6-428C5022DA61}" type="presParOf" srcId="{B597091D-C1FA-46D6-9C5F-D3C639066124}" destId="{5F025731-4344-4728-A15E-17EB3B7E4BF5}" srcOrd="1" destOrd="0" presId="urn:microsoft.com/office/officeart/2005/8/layout/hierarchy1"/>
    <dgm:cxn modelId="{9A3B5445-1EEB-4972-B425-86D8E6D3F462}" type="presParOf" srcId="{5F025731-4344-4728-A15E-17EB3B7E4BF5}" destId="{C4D01689-8992-4DFA-BB2B-C09E20F02641}" srcOrd="0" destOrd="0" presId="urn:microsoft.com/office/officeart/2005/8/layout/hierarchy1"/>
    <dgm:cxn modelId="{C1DB83FF-0FCD-498E-9920-B956A23BD0BC}" type="presParOf" srcId="{C4D01689-8992-4DFA-BB2B-C09E20F02641}" destId="{7D15E740-D8F7-43CE-A81B-3A1B02F5D095}" srcOrd="0" destOrd="0" presId="urn:microsoft.com/office/officeart/2005/8/layout/hierarchy1"/>
    <dgm:cxn modelId="{AF5D4B72-8925-4728-B016-D87388A8D346}" type="presParOf" srcId="{C4D01689-8992-4DFA-BB2B-C09E20F02641}" destId="{3AA9EA5E-2676-44D2-B04F-3CE4F851AE98}" srcOrd="1" destOrd="0" presId="urn:microsoft.com/office/officeart/2005/8/layout/hierarchy1"/>
    <dgm:cxn modelId="{E83B1F50-C458-4A5E-816F-06191939D949}" type="presParOf" srcId="{5F025731-4344-4728-A15E-17EB3B7E4BF5}" destId="{EA0E495C-4750-4CB0-886A-02869E9DD8DA}" srcOrd="1" destOrd="0" presId="urn:microsoft.com/office/officeart/2005/8/layout/hierarchy1"/>
    <dgm:cxn modelId="{C6EDECF7-AC0E-4442-9165-5B66C18AE210}" type="presParOf" srcId="{EA0E495C-4750-4CB0-886A-02869E9DD8DA}" destId="{747CE56B-AC77-4734-A69E-5ABB5290DEB5}" srcOrd="0" destOrd="0" presId="urn:microsoft.com/office/officeart/2005/8/layout/hierarchy1"/>
    <dgm:cxn modelId="{E4630616-52F2-4366-BF02-09F3095CCA18}" type="presParOf" srcId="{EA0E495C-4750-4CB0-886A-02869E9DD8DA}" destId="{08EDB934-E634-4BCC-8C0B-C473EA2A8E22}" srcOrd="1" destOrd="0" presId="urn:microsoft.com/office/officeart/2005/8/layout/hierarchy1"/>
    <dgm:cxn modelId="{5B19A4D1-080D-477F-B74D-1B2D3BE59426}" type="presParOf" srcId="{08EDB934-E634-4BCC-8C0B-C473EA2A8E22}" destId="{ED366931-4AA5-4DAE-99E6-C0F345A9EA53}" srcOrd="0" destOrd="0" presId="urn:microsoft.com/office/officeart/2005/8/layout/hierarchy1"/>
    <dgm:cxn modelId="{1E284B27-4E1A-4145-9E96-85DED35E6420}" type="presParOf" srcId="{ED366931-4AA5-4DAE-99E6-C0F345A9EA53}" destId="{C02CF069-32AA-4A74-81ED-53E5AD0E43D0}" srcOrd="0" destOrd="0" presId="urn:microsoft.com/office/officeart/2005/8/layout/hierarchy1"/>
    <dgm:cxn modelId="{7C5DEE58-70DF-4E52-934B-93707558969C}" type="presParOf" srcId="{ED366931-4AA5-4DAE-99E6-C0F345A9EA53}" destId="{2F018F2F-6C2F-4467-8531-41474F3F0654}" srcOrd="1" destOrd="0" presId="urn:microsoft.com/office/officeart/2005/8/layout/hierarchy1"/>
    <dgm:cxn modelId="{AB20262B-2770-40A8-8D14-C607B9064492}" type="presParOf" srcId="{08EDB934-E634-4BCC-8C0B-C473EA2A8E22}" destId="{2DC65B2D-803F-4F7A-B0C5-AE12011F943E}" srcOrd="1" destOrd="0" presId="urn:microsoft.com/office/officeart/2005/8/layout/hierarchy1"/>
    <dgm:cxn modelId="{F4D11F0D-DF93-4E5A-ACE2-897DF24CF71B}" type="presParOf" srcId="{2DC65B2D-803F-4F7A-B0C5-AE12011F943E}" destId="{2EF884A5-4E3E-4CCF-9174-369ECAF5C0EC}" srcOrd="0" destOrd="0" presId="urn:microsoft.com/office/officeart/2005/8/layout/hierarchy1"/>
    <dgm:cxn modelId="{10B58E47-F667-4FFC-8E29-1C2ECA58BCC3}" type="presParOf" srcId="{2DC65B2D-803F-4F7A-B0C5-AE12011F943E}" destId="{3D3166CB-AE76-4F3B-B3D1-0A47F166794A}" srcOrd="1" destOrd="0" presId="urn:microsoft.com/office/officeart/2005/8/layout/hierarchy1"/>
    <dgm:cxn modelId="{9B3C651C-9AA5-417C-ABB8-8FDB9153BB86}" type="presParOf" srcId="{3D3166CB-AE76-4F3B-B3D1-0A47F166794A}" destId="{C338A8AB-BFFF-4246-99FF-EEEDC9131D3A}" srcOrd="0" destOrd="0" presId="urn:microsoft.com/office/officeart/2005/8/layout/hierarchy1"/>
    <dgm:cxn modelId="{AF4018A8-175D-459D-B244-6183330E930B}" type="presParOf" srcId="{C338A8AB-BFFF-4246-99FF-EEEDC9131D3A}" destId="{A7C5CB4A-6996-4B45-A38B-4BC1B4028793}" srcOrd="0" destOrd="0" presId="urn:microsoft.com/office/officeart/2005/8/layout/hierarchy1"/>
    <dgm:cxn modelId="{BD239FE9-8DCF-4064-B03F-F4A5D6858CC2}" type="presParOf" srcId="{C338A8AB-BFFF-4246-99FF-EEEDC9131D3A}" destId="{0B93533C-87DB-4F7B-BBB6-E9D75D867B1E}" srcOrd="1" destOrd="0" presId="urn:microsoft.com/office/officeart/2005/8/layout/hierarchy1"/>
    <dgm:cxn modelId="{7D482D67-D01B-49BE-95E9-3734E922ABC1}" type="presParOf" srcId="{3D3166CB-AE76-4F3B-B3D1-0A47F166794A}" destId="{EFA44513-83AD-4D99-AAEB-B62D72B3E418}" srcOrd="1" destOrd="0" presId="urn:microsoft.com/office/officeart/2005/8/layout/hierarchy1"/>
    <dgm:cxn modelId="{50F3E3A5-1E58-4A3A-934D-609C62513B6D}" type="presParOf" srcId="{EFA44513-83AD-4D99-AAEB-B62D72B3E418}" destId="{6708112D-AB28-440F-9D1A-E7B23E378736}" srcOrd="0" destOrd="0" presId="urn:microsoft.com/office/officeart/2005/8/layout/hierarchy1"/>
    <dgm:cxn modelId="{8D17ECB7-E34B-4523-8B1F-333B4F920D65}" type="presParOf" srcId="{EFA44513-83AD-4D99-AAEB-B62D72B3E418}" destId="{547E104F-9B9F-45E9-B3C2-F99AAC882BAD}" srcOrd="1" destOrd="0" presId="urn:microsoft.com/office/officeart/2005/8/layout/hierarchy1"/>
    <dgm:cxn modelId="{85ECD916-DE64-46B6-9613-2C4D75561487}" type="presParOf" srcId="{547E104F-9B9F-45E9-B3C2-F99AAC882BAD}" destId="{015AE3DC-33A0-4032-9C02-FB4BFC31F401}" srcOrd="0" destOrd="0" presId="urn:microsoft.com/office/officeart/2005/8/layout/hierarchy1"/>
    <dgm:cxn modelId="{2C3CD046-F37A-45D8-91CE-F66A13BD6E57}" type="presParOf" srcId="{015AE3DC-33A0-4032-9C02-FB4BFC31F401}" destId="{4A36B658-5796-434B-A81D-82817EACE592}" srcOrd="0" destOrd="0" presId="urn:microsoft.com/office/officeart/2005/8/layout/hierarchy1"/>
    <dgm:cxn modelId="{01D0DF7A-C006-4BC3-A77B-DF373EDB2C7E}" type="presParOf" srcId="{015AE3DC-33A0-4032-9C02-FB4BFC31F401}" destId="{BA15C321-E238-49CE-9459-3D95A8B0C5BD}" srcOrd="1" destOrd="0" presId="urn:microsoft.com/office/officeart/2005/8/layout/hierarchy1"/>
    <dgm:cxn modelId="{43A55246-A90F-4808-9F42-1F89AB3F55D6}" type="presParOf" srcId="{547E104F-9B9F-45E9-B3C2-F99AAC882BAD}" destId="{E8F0FF69-892A-4886-A58F-49660E0F6580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7511-5A36-42A1-9E93-C3F8C8293DE6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7B636-C46F-4696-B676-4F4DC07BFBF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7511-5A36-42A1-9E93-C3F8C8293DE6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7B636-C46F-4696-B676-4F4DC07BFB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7511-5A36-42A1-9E93-C3F8C8293DE6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7B636-C46F-4696-B676-4F4DC07BFBF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7511-5A36-42A1-9E93-C3F8C8293DE6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7B636-C46F-4696-B676-4F4DC07BFB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7511-5A36-42A1-9E93-C3F8C8293DE6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7B636-C46F-4696-B676-4F4DC07BFB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7511-5A36-42A1-9E93-C3F8C8293DE6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7B636-C46F-4696-B676-4F4DC07BFB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7511-5A36-42A1-9E93-C3F8C8293DE6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7B636-C46F-4696-B676-4F4DC07BFB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7511-5A36-42A1-9E93-C3F8C8293DE6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7B636-C46F-4696-B676-4F4DC07BFB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7511-5A36-42A1-9E93-C3F8C8293DE6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5E7B636-C46F-4696-B676-4F4DC07BFBF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7511-5A36-42A1-9E93-C3F8C8293DE6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7B636-C46F-4696-B676-4F4DC07BFB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57511-5A36-42A1-9E93-C3F8C8293DE6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7B636-C46F-4696-B676-4F4DC07BFB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6D57511-5A36-42A1-9E93-C3F8C8293DE6}" type="datetimeFigureOut">
              <a:rPr lang="en-US" smtClean="0"/>
              <a:t>12/2/2013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5E7B636-C46F-4696-B676-4F4DC07BFBFE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Reflection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E:\Trip Riau - Lombok - Japan\IMG05622-20131124-15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37874"/>
            <a:ext cx="4876800" cy="46201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Program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“The Religious Mentality as a Foundation for building Relationship”</a:t>
            </a:r>
          </a:p>
          <a:p>
            <a:r>
              <a:rPr lang="en-US" dirty="0" smtClean="0"/>
              <a:t>We as “the next generation of Muslim Intellectuals”</a:t>
            </a:r>
          </a:p>
          <a:p>
            <a:r>
              <a:rPr lang="en-US" dirty="0" smtClean="0"/>
              <a:t>Aim to “build network between Japan of Southeast Asia”</a:t>
            </a:r>
            <a:endParaRPr lang="en-US" dirty="0"/>
          </a:p>
        </p:txBody>
      </p:sp>
      <p:pic>
        <p:nvPicPr>
          <p:cNvPr id="2050" name="Picture 2" descr="E:\Trip Riau - Lombok - Japan\IMG05611-20131124-14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133600"/>
            <a:ext cx="40386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have done?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Listening to lesson: </a:t>
            </a:r>
          </a:p>
          <a:p>
            <a:pPr marL="514350" indent="-514350">
              <a:buAutoNum type="alphaLcPeriod"/>
            </a:pPr>
            <a:r>
              <a:rPr lang="en-US" dirty="0" smtClean="0"/>
              <a:t>Religion in Japan, </a:t>
            </a:r>
          </a:p>
          <a:p>
            <a:pPr marL="514350" indent="-514350">
              <a:buAutoNum type="alphaLcPeriod"/>
            </a:pPr>
            <a:r>
              <a:rPr lang="en-US" dirty="0" smtClean="0"/>
              <a:t>Islam as Area Studies, </a:t>
            </a:r>
          </a:p>
          <a:p>
            <a:pPr marL="514350" indent="-514350">
              <a:buAutoNum type="alphaLcPeriod"/>
            </a:pPr>
            <a:r>
              <a:rPr lang="en-US" dirty="0" smtClean="0"/>
              <a:t>Religion and Education, </a:t>
            </a:r>
          </a:p>
          <a:p>
            <a:pPr marL="514350" indent="-514350">
              <a:buAutoNum type="alphaLcPeriod"/>
            </a:pPr>
            <a:r>
              <a:rPr lang="en-US" dirty="0" smtClean="0"/>
              <a:t>Religion and Society, </a:t>
            </a:r>
          </a:p>
          <a:p>
            <a:pPr marL="514350" indent="-514350">
              <a:buAutoNum type="alphaLcPeriod"/>
            </a:pPr>
            <a:r>
              <a:rPr lang="en-US" dirty="0" smtClean="0"/>
              <a:t>Religion as Culture, </a:t>
            </a:r>
          </a:p>
          <a:p>
            <a:pPr marL="514350" indent="-514350">
              <a:buAutoNum type="alphaLcPeriod"/>
            </a:pPr>
            <a:r>
              <a:rPr lang="en-US" dirty="0" smtClean="0"/>
              <a:t>Religion as Archeology </a:t>
            </a:r>
          </a:p>
          <a:p>
            <a:pPr marL="514350" indent="-514350">
              <a:buAutoNum type="alphaLcPeriod"/>
            </a:pPr>
            <a:r>
              <a:rPr lang="en-US" dirty="0" smtClean="0"/>
              <a:t>Religion as Ritual, </a:t>
            </a:r>
          </a:p>
          <a:p>
            <a:pPr marL="514350" indent="-514350">
              <a:buAutoNum type="alphaLcPeriod"/>
            </a:pPr>
            <a:r>
              <a:rPr lang="en-US" dirty="0" smtClean="0"/>
              <a:t>Religion as Spirit of Society.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3074" name="Picture 2" descr="E:\Trip Riau - Lombok - Japan\IMG05565-20131124-132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286000"/>
            <a:ext cx="4038600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Visiting: Temples, University, NGO, Society, Tsunami areas, hotels, Tea Ceremony,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098" name="Picture 2" descr="E:\Trip Riau - Lombok - Japan\IMG05640-20131124-194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981200"/>
            <a:ext cx="35814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we are always talking about?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Sense, Master, Comedian, Sumo, Ninja, </a:t>
            </a:r>
            <a:r>
              <a:rPr lang="en-US" dirty="0" err="1" smtClean="0"/>
              <a:t>Sinchan</a:t>
            </a:r>
            <a:r>
              <a:rPr lang="en-US" dirty="0" smtClean="0"/>
              <a:t>, </a:t>
            </a:r>
            <a:r>
              <a:rPr lang="en-US" dirty="0" err="1" smtClean="0"/>
              <a:t>Oshin</a:t>
            </a:r>
            <a:r>
              <a:rPr lang="en-US" dirty="0" smtClean="0"/>
              <a:t>, </a:t>
            </a:r>
            <a:r>
              <a:rPr lang="en-US" dirty="0" err="1" smtClean="0"/>
              <a:t>Doraemon</a:t>
            </a:r>
            <a:r>
              <a:rPr lang="en-US" dirty="0" smtClean="0"/>
              <a:t>, peacefully, and hot spring.</a:t>
            </a:r>
          </a:p>
          <a:p>
            <a:r>
              <a:rPr lang="en-US" dirty="0" smtClean="0"/>
              <a:t>16 Years, 4 hours, 50 years. </a:t>
            </a:r>
            <a:endParaRPr lang="en-US" dirty="0"/>
          </a:p>
        </p:txBody>
      </p:sp>
      <p:pic>
        <p:nvPicPr>
          <p:cNvPr id="5122" name="Picture 2" descr="E:\Trip Riau - Lombok - Japan\IMG05555-20131124-123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981200"/>
            <a:ext cx="4038600" cy="36710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learned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Religion not </a:t>
            </a:r>
            <a:r>
              <a:rPr lang="en-US" dirty="0" smtClean="0"/>
              <a:t>as </a:t>
            </a:r>
            <a:r>
              <a:rPr lang="en-US" dirty="0" smtClean="0"/>
              <a:t> “contested idea” or “political tools” (compare to Indonesia and Malaysia).</a:t>
            </a:r>
          </a:p>
          <a:p>
            <a:r>
              <a:rPr lang="en-US" dirty="0" smtClean="0"/>
              <a:t>Privatization of religion, </a:t>
            </a:r>
          </a:p>
          <a:p>
            <a:r>
              <a:rPr lang="en-US" dirty="0" err="1" smtClean="0"/>
              <a:t>Culturalization</a:t>
            </a:r>
            <a:r>
              <a:rPr lang="en-US" dirty="0" smtClean="0"/>
              <a:t> of religion,</a:t>
            </a:r>
          </a:p>
          <a:p>
            <a:r>
              <a:rPr lang="en-US" dirty="0" err="1" smtClean="0"/>
              <a:t>Culturalization</a:t>
            </a:r>
            <a:r>
              <a:rPr lang="en-US" dirty="0" smtClean="0"/>
              <a:t> of spirit from religion</a:t>
            </a:r>
          </a:p>
          <a:p>
            <a:r>
              <a:rPr lang="en-US" dirty="0" smtClean="0"/>
              <a:t>There are some common issues: </a:t>
            </a:r>
          </a:p>
          <a:p>
            <a:pPr marL="514350" indent="-514350">
              <a:buFont typeface="Wingdings 2"/>
              <a:buAutoNum type="alphaLcPeriod"/>
            </a:pPr>
            <a:r>
              <a:rPr lang="en-US" dirty="0" smtClean="0"/>
              <a:t>“Japanese Religion” with “Javanese Religion” (Buddha, Hindu, </a:t>
            </a:r>
            <a:r>
              <a:rPr lang="en-US" dirty="0" err="1" smtClean="0"/>
              <a:t>Indegenous</a:t>
            </a:r>
            <a:r>
              <a:rPr lang="en-US" dirty="0" smtClean="0"/>
              <a:t> religion, local wisdom, local cosmic). </a:t>
            </a:r>
          </a:p>
          <a:p>
            <a:pPr marL="514350" indent="-514350">
              <a:buAutoNum type="alphaLcPeriod"/>
            </a:pPr>
            <a:r>
              <a:rPr lang="en-US" dirty="0" err="1" smtClean="0"/>
              <a:t>Goddes</a:t>
            </a:r>
            <a:r>
              <a:rPr lang="en-US" dirty="0" smtClean="0"/>
              <a:t> (Sea and Mountain).</a:t>
            </a:r>
          </a:p>
          <a:p>
            <a:pPr marL="514350" indent="-514350">
              <a:buNone/>
            </a:pPr>
            <a:r>
              <a:rPr lang="en-US" dirty="0" smtClean="0"/>
              <a:t>The installment of religion to Japanese society after 3.11.</a:t>
            </a:r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86868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can do?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Forming a New Society in the Planetary Civilization.</a:t>
            </a:r>
          </a:p>
          <a:p>
            <a:r>
              <a:rPr lang="en-US" dirty="0" smtClean="0"/>
              <a:t>Dialogue in every level of mutual understanding of spirit.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146" name="Picture 2" descr="E:\Trip Riau - Lombok - Japan\IMG05651-20131126-085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2438401"/>
            <a:ext cx="4041775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E:\Trip Riau - Lombok - Japan\IMG05678-20131128-0916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922786"/>
            <a:ext cx="4040188" cy="3030141"/>
          </a:xfrm>
          <a:prstGeom prst="rect">
            <a:avLst/>
          </a:prstGeom>
          <a:noFill/>
        </p:spPr>
      </p:pic>
      <p:pic>
        <p:nvPicPr>
          <p:cNvPr id="7171" name="Picture 3" descr="E:\Trip Riau - Lombok - Japan\IMG05715-20131201-084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5025" y="2922191"/>
            <a:ext cx="4041775" cy="30313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83</TotalTime>
  <Words>264</Words>
  <Application>Microsoft Office PowerPoint</Application>
  <PresentationFormat>On-screen Show (4:3)</PresentationFormat>
  <Paragraphs>52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Reflection </vt:lpstr>
      <vt:lpstr>The Program </vt:lpstr>
      <vt:lpstr>What we have done?</vt:lpstr>
      <vt:lpstr>Slide 4</vt:lpstr>
      <vt:lpstr>What we are always talking about?</vt:lpstr>
      <vt:lpstr>Lesson learned </vt:lpstr>
      <vt:lpstr>Slide 7</vt:lpstr>
      <vt:lpstr>What we can do?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Religion Is not A Matter in Japan</dc:title>
  <dc:creator>hp</dc:creator>
  <cp:lastModifiedBy>hp</cp:lastModifiedBy>
  <cp:revision>5</cp:revision>
  <dcterms:created xsi:type="dcterms:W3CDTF">2013-12-01T19:31:05Z</dcterms:created>
  <dcterms:modified xsi:type="dcterms:W3CDTF">2013-12-01T20:54:30Z</dcterms:modified>
</cp:coreProperties>
</file>